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21"/>
  </p:notesMasterIdLst>
  <p:sldIdLst>
    <p:sldId id="256" r:id="rId4"/>
    <p:sldId id="258" r:id="rId5"/>
    <p:sldId id="259" r:id="rId6"/>
    <p:sldId id="264" r:id="rId7"/>
    <p:sldId id="266" r:id="rId8"/>
    <p:sldId id="263" r:id="rId9"/>
    <p:sldId id="267" r:id="rId10"/>
    <p:sldId id="270" r:id="rId11"/>
    <p:sldId id="272" r:id="rId12"/>
    <p:sldId id="268" r:id="rId13"/>
    <p:sldId id="269" r:id="rId14"/>
    <p:sldId id="261" r:id="rId15"/>
    <p:sldId id="274" r:id="rId16"/>
    <p:sldId id="265" r:id="rId17"/>
    <p:sldId id="273" r:id="rId18"/>
    <p:sldId id="262" r:id="rId19"/>
    <p:sldId id="275" r:id="rId20"/>
  </p:sldIdLst>
  <p:sldSz cx="12192000" cy="6858000"/>
  <p:notesSz cx="7104063" cy="10234613"/>
  <p:embeddedFontLst>
    <p:embeddedFont>
      <p:font typeface="Play" panose="020B0604020202020204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1BE3"/>
    <a:srgbClr val="07F4C3"/>
    <a:srgbClr val="2DB3CE"/>
    <a:srgbClr val="6A4ADB"/>
    <a:srgbClr val="32B7D2"/>
    <a:srgbClr val="5C63D8"/>
    <a:srgbClr val="3E97D1"/>
    <a:srgbClr val="4589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8428" cy="51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4" tIns="49513" rIns="99054" bIns="49513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23992" y="0"/>
            <a:ext cx="3078428" cy="51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4" tIns="49513" rIns="99054" bIns="49513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82600" y="1279525"/>
            <a:ext cx="6138863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4" tIns="49513" rIns="99054" bIns="49513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721107"/>
            <a:ext cx="3078428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4" tIns="49513" rIns="99054" bIns="49513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8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4" tIns="49513" rIns="99054" bIns="49513" anchor="b" anchorCtr="0">
            <a:noAutofit/>
          </a:bodyPr>
          <a:lstStyle/>
          <a:p>
            <a:pPr algn="r">
              <a:buSzPts val="1200"/>
            </a:pPr>
            <a:fld id="{00000000-1234-1234-1234-123412341234}" type="slidenum">
              <a:rPr lang="ru-RU" sz="13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ts val="1200"/>
              </a:pPr>
              <a:t>‹#›</a:t>
            </a:fld>
            <a:endParaRPr lang="ru-RU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88e9b9d849_0_396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30047"/>
          </a:xfrm>
          <a:prstGeom prst="rect">
            <a:avLst/>
          </a:prstGeom>
        </p:spPr>
        <p:txBody>
          <a:bodyPr spcFirstLastPara="1" wrap="square" lIns="99054" tIns="49513" rIns="99054" bIns="49513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75" name="Google Shape;275;g188e9b9d849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ccdbdb1fac_0_16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4" tIns="99054" rIns="99054" bIns="99054" anchor="t" anchorCtr="0">
            <a:noAutofit/>
          </a:bodyPr>
          <a:lstStyle/>
          <a:p>
            <a:pPr marL="0" indent="0">
              <a:buSzPts val="1100"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2ccdbdb1fac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24663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122071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ccdbdb1fac_0_16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4" tIns="99054" rIns="99054" bIns="99054" anchor="t" anchorCtr="0">
            <a:noAutofit/>
          </a:bodyPr>
          <a:lstStyle/>
          <a:p>
            <a:pPr marL="0" indent="0">
              <a:buSzPts val="1100"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2ccdbdb1fac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24663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086511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ccdbdb1fac_0_21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4" tIns="99054" rIns="99054" bIns="99054" anchor="t" anchorCtr="0">
            <a:noAutofit/>
          </a:bodyPr>
          <a:lstStyle/>
          <a:p>
            <a:pPr marL="0" indent="0">
              <a:buSzPts val="1100"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2ccdbdb1fa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24663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ccdbdb1fac_0_21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4" tIns="99054" rIns="99054" bIns="99054" anchor="t" anchorCtr="0">
            <a:noAutofit/>
          </a:bodyPr>
          <a:lstStyle/>
          <a:p>
            <a:pPr marL="0" indent="0">
              <a:buSzPts val="1100"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2ccdbdb1fa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24663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230733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ccdbdb1fac_0_21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4" tIns="99054" rIns="99054" bIns="99054" anchor="t" anchorCtr="0">
            <a:noAutofit/>
          </a:bodyPr>
          <a:lstStyle/>
          <a:p>
            <a:pPr marL="0" indent="0">
              <a:buSzPts val="1100"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2ccdbdb1fa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24663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164145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ccdbdb1fac_0_21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4" tIns="99054" rIns="99054" bIns="99054" anchor="t" anchorCtr="0">
            <a:noAutofit/>
          </a:bodyPr>
          <a:lstStyle/>
          <a:p>
            <a:pPr marL="0" indent="0">
              <a:buSzPts val="1100"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2ccdbdb1fa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24663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41200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ccdbdb1fac_0_26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4" tIns="99054" rIns="99054" bIns="99054" anchor="t" anchorCtr="0">
            <a:noAutofit/>
          </a:bodyPr>
          <a:lstStyle/>
          <a:p>
            <a:pPr marL="0" indent="0">
              <a:buSzPts val="1100"/>
            </a:pP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g2ccdbdb1fac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24663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ccdbdb1fac_0_26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4" tIns="99054" rIns="99054" bIns="99054" anchor="t" anchorCtr="0">
            <a:noAutofit/>
          </a:bodyPr>
          <a:lstStyle/>
          <a:p>
            <a:pPr marL="0" indent="0">
              <a:buSzPts val="1100"/>
            </a:pP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g2ccdbdb1fac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24663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6303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ccdbdb1fac_0_36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4" tIns="99054" rIns="99054" bIns="99054" anchor="t" anchorCtr="0">
            <a:noAutofit/>
          </a:bodyPr>
          <a:lstStyle/>
          <a:p>
            <a:pPr marL="0" indent="0">
              <a:buSzPts val="1100"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2ccdbdb1fac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24663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ccdbdb1fac_0_11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4" tIns="99054" rIns="99054" bIns="99054" anchor="t" anchorCtr="0">
            <a:noAutofit/>
          </a:bodyPr>
          <a:lstStyle/>
          <a:p>
            <a:pPr marL="0" indent="0">
              <a:buSzPts val="1100"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2ccdbdb1fa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24663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ccdbdb1fac_0_11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4" tIns="99054" rIns="99054" bIns="99054" anchor="t" anchorCtr="0">
            <a:noAutofit/>
          </a:bodyPr>
          <a:lstStyle/>
          <a:p>
            <a:pPr marL="0" indent="0">
              <a:buSzPts val="1100"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2ccdbdb1fa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24663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05460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ccdbdb1fac_0_11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4" tIns="99054" rIns="99054" bIns="99054" anchor="t" anchorCtr="0">
            <a:noAutofit/>
          </a:bodyPr>
          <a:lstStyle/>
          <a:p>
            <a:pPr marL="0" indent="0">
              <a:buSzPts val="1100"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2ccdbdb1fa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24663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901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ccdbdb1fac_0_11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4" tIns="99054" rIns="99054" bIns="99054" anchor="t" anchorCtr="0">
            <a:noAutofit/>
          </a:bodyPr>
          <a:lstStyle/>
          <a:p>
            <a:pPr marL="0" indent="0">
              <a:buSzPts val="1100"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2ccdbdb1fa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24663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6484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ccdbdb1fac_0_11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4" tIns="99054" rIns="99054" bIns="99054" anchor="t" anchorCtr="0">
            <a:noAutofit/>
          </a:bodyPr>
          <a:lstStyle/>
          <a:p>
            <a:pPr marL="0" indent="0">
              <a:buSzPts val="1100"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2ccdbdb1fa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24663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76113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ccdbdb1fac_0_11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4" tIns="99054" rIns="99054" bIns="99054" anchor="t" anchorCtr="0">
            <a:noAutofit/>
          </a:bodyPr>
          <a:lstStyle/>
          <a:p>
            <a:pPr marL="0" indent="0">
              <a:buSzPts val="1100"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2ccdbdb1fa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24663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78541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ccdbdb1fac_0_21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4" tIns="99054" rIns="99054" bIns="99054" anchor="t" anchorCtr="0">
            <a:noAutofit/>
          </a:bodyPr>
          <a:lstStyle/>
          <a:p>
            <a:pPr marL="0" indent="0">
              <a:buSzPts val="1100"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2ccdbdb1fa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24663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9838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OBJEC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778241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4" name="Google Shape;14;p2" descr="http://C79889E463B073E6D95C1213BA2BB3A9.dms.sberbank.ru/C79889E463B073E6D95C1213BA2BB3A9-34274EB8A4BB3E5491B8E4D4F8D07A4F-17CDF2A88117C2B5474BA9B7CEAD8323/1.png"/>
          <p:cNvSpPr/>
          <p:nvPr/>
        </p:nvSpPr>
        <p:spPr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 descr="http://C79889E463B073E6D95C1213BA2BB3A9.dms.sberbank.ru/C79889E463B073E6D95C1213BA2BB3A9-34274EB8A4BB3E5491B8E4D4F8D07A4F-495F47B7E6D10719F3127AC091A112CA/1.png"/>
          <p:cNvSpPr/>
          <p:nvPr/>
        </p:nvSpPr>
        <p:spPr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2"/>
          <p:cNvSpPr txBox="1">
            <a:spLocks noGrp="1"/>
          </p:cNvSpPr>
          <p:nvPr>
            <p:ph type="subTitle" idx="1"/>
          </p:nvPr>
        </p:nvSpPr>
        <p:spPr>
          <a:xfrm>
            <a:off x="1524000" y="3602039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2" name="Google Shape;122;p1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3"/>
          <p:cNvSpPr txBox="1">
            <a:spLocks noGrp="1"/>
          </p:cNvSpPr>
          <p:nvPr>
            <p:ph type="title"/>
          </p:nvPr>
        </p:nvSpPr>
        <p:spPr>
          <a:xfrm>
            <a:off x="831851" y="1709737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3" name="Google Shape;143;p1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5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9" name="Google Shape;159;p1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5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1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2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1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ример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96FB5"/>
              </a:gs>
              <a:gs pos="100000">
                <a:srgbClr val="043C84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2049" y="726340"/>
            <a:ext cx="2760663" cy="39606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 descr="http://C79889E463B073E6D95C1213BA2BB3A9.dms.sberbank.ru/C79889E463B073E6D95C1213BA2BB3A9-34274EB8A4BB3E5491B8E4D4F8D07A4F-495F47B7E6D10719F3127AC091A112CA/1.png"/>
          <p:cNvSpPr/>
          <p:nvPr/>
        </p:nvSpPr>
        <p:spPr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1" name="Google Shape;191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2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20" name="Google Shape;220;p2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221" name="Google Shape;221;p2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22" name="Google Shape;222;p2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223" name="Google Shape;223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3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5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34" name="Google Shape;234;p3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35" name="Google Shape;235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5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42" name="Google Shape;242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32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248" name="Google Shape;248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Пользовательский макет">
  <p:cSld name="9_Пользовательский макет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 descr="http://C79889E463B073E6D95C1213BA2BB3A9.dms.sberbank.ru/C79889E463B073E6D95C1213BA2BB3A9-34274EB8A4BB3E5491B8E4D4F8D07A4F-495F47B7E6D10719F3127AC091A112CA/1.png"/>
          <p:cNvSpPr/>
          <p:nvPr/>
        </p:nvSpPr>
        <p:spPr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 descr="http://C79889E463B073E6D95C1213BA2BB3A9.dms.sberbank.ru/C79889E463B073E6D95C1213BA2BB3A9-34274EB8A4BB3E5491B8E4D4F8D07A4F-495F47B7E6D10719F3127AC091A112CA/1.png"/>
          <p:cNvSpPr/>
          <p:nvPr/>
        </p:nvSpPr>
        <p:spPr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 descr="http://C79889E463B073E6D95C1213BA2BB3A9.dms.sberbank.ru/C79889E463B073E6D95C1213BA2BB3A9-34274EB8A4BB3E5491B8E4D4F8D07A4F-495F47B7E6D10719F3127AC091A112CA/1.png"/>
          <p:cNvSpPr/>
          <p:nvPr/>
        </p:nvSpPr>
        <p:spPr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 descr="http://C79889E463B073E6D95C1213BA2BB3A9.dms.sberbank.ru/C79889E463B073E6D95C1213BA2BB3A9-34274EB8A4BB3E5491B8E4D4F8D07A4F-495F47B7E6D10719F3127AC091A112CA/1.png"/>
          <p:cNvSpPr/>
          <p:nvPr/>
        </p:nvSpPr>
        <p:spPr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 descr="http://C79889E463B073E6D95C1213BA2BB3A9.dms.sberbank.ru/C79889E463B073E6D95C1213BA2BB3A9-34274EB8A4BB3E5491B8E4D4F8D07A4F-495F47B7E6D10719F3127AC091A112CA/1.png"/>
          <p:cNvSpPr/>
          <p:nvPr/>
        </p:nvSpPr>
        <p:spPr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 descr="http://C79889E463B073E6D95C1213BA2BB3A9.dms.sberbank.ru/C79889E463B073E6D95C1213BA2BB3A9-34274EB8A4BB3E5491B8E4D4F8D07A4F-495F47B7E6D10719F3127AC091A112CA/1.png"/>
          <p:cNvSpPr/>
          <p:nvPr/>
        </p:nvSpPr>
        <p:spPr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 descr="http://C79889E463B073E6D95C1213BA2BB3A9.dms.sberbank.ru/C79889E463B073E6D95C1213BA2BB3A9-34274EB8A4BB3E5491B8E4D4F8D07A4F-495F47B7E6D10719F3127AC091A112CA/1.png"/>
          <p:cNvSpPr/>
          <p:nvPr/>
        </p:nvSpPr>
        <p:spPr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 descr="http://C79889E463B073E6D95C1213BA2BB3A9.dms.sberbank.ru/C79889E463B073E6D95C1213BA2BB3A9-34274EB8A4BB3E5491B8E4D4F8D07A4F-495F47B7E6D10719F3127AC091A112CA/1.png"/>
          <p:cNvSpPr/>
          <p:nvPr/>
        </p:nvSpPr>
        <p:spPr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 descr="http://C79889E463B073E6D95C1213BA2BB3A9.dms.sberbank.ru/C79889E463B073E6D95C1213BA2BB3A9-34274EB8A4BB3E5491B8E4D4F8D07A4F-495F47B7E6D10719F3127AC091A112CA/1.png"/>
          <p:cNvSpPr/>
          <p:nvPr/>
        </p:nvSpPr>
        <p:spPr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 descr="http://C79889E463B073E6D95C1213BA2BB3A9.dms.sberbank.ru/C79889E463B073E6D95C1213BA2BB3A9-34274EB8A4BB3E5491B8E4D4F8D07A4F-495F47B7E6D10719F3127AC091A112CA/1.png"/>
          <p:cNvSpPr/>
          <p:nvPr/>
        </p:nvSpPr>
        <p:spPr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3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3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254" name="Google Shape;254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 2">
  <p:cSld name="OBJECT_3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259" name="Google Shape;259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9pPr>
          </a:lstStyle>
          <a:p>
            <a:endParaRPr/>
          </a:p>
        </p:txBody>
      </p:sp>
      <p:sp>
        <p:nvSpPr>
          <p:cNvPr id="260" name="Google Shape;260;p3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261" name="Google Shape;261;p3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262" name="Google Shape;262;p3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63" name="Google Shape;263;p34" descr="http://D989C56AC48EEF7B43F73DDF454E664E.dms.sberbank.ru/D989C56AC48EEF7B43F73DDF454E664E-223E65087197A76EC50421810788058B-31F73F113B807BD8964F7050D0FF672E/1.png"/>
          <p:cNvSpPr/>
          <p:nvPr/>
        </p:nvSpPr>
        <p:spPr>
          <a:xfrm>
            <a:off x="0" y="0"/>
            <a:ext cx="2100" cy="2100"/>
          </a:xfrm>
          <a:prstGeom prst="rect">
            <a:avLst/>
          </a:prstGeom>
          <a:noFill/>
          <a:ln>
            <a:noFill/>
          </a:ln>
        </p:spPr>
      </p:sp>
      <p:sp>
        <p:nvSpPr>
          <p:cNvPr id="264" name="Google Shape;264;p34" descr="http://D989C56AC48EEF7B43F73DDF454E664E.dms.sberbank.ru/D989C56AC48EEF7B43F73DDF454E664E-223E65087197A76EC50421810788058B-31F73F113B807BD8964F7050D0FF672E/1.png"/>
          <p:cNvSpPr/>
          <p:nvPr/>
        </p:nvSpPr>
        <p:spPr>
          <a:xfrm>
            <a:off x="0" y="0"/>
            <a:ext cx="2100" cy="2100"/>
          </a:xfrm>
          <a:prstGeom prst="rect">
            <a:avLst/>
          </a:prstGeom>
          <a:noFill/>
          <a:ln>
            <a:noFill/>
          </a:ln>
        </p:spPr>
      </p:sp>
      <p:sp>
        <p:nvSpPr>
          <p:cNvPr id="265" name="Google Shape;265;p34" descr="http://D989C56AC48EEF7B43F73DDF454E664E.dms.sberbank.ru/D989C56AC48EEF7B43F73DDF454E664E-223E65087197A76EC50421810788058B-31F73F113B807BD8964F7050D0FF672E/1.png"/>
          <p:cNvSpPr/>
          <p:nvPr/>
        </p:nvSpPr>
        <p:spPr>
          <a:xfrm>
            <a:off x="0" y="0"/>
            <a:ext cx="2100" cy="2100"/>
          </a:xfrm>
          <a:prstGeom prst="rect">
            <a:avLst/>
          </a:prstGeom>
          <a:noFill/>
          <a:ln>
            <a:noFill/>
          </a:ln>
        </p:spPr>
      </p:sp>
      <p:sp>
        <p:nvSpPr>
          <p:cNvPr id="266" name="Google Shape;266;p34" descr="http://D989C56AC48EEF7B43F73DDF454E664E.dms.sberbank.ru/D989C56AC48EEF7B43F73DDF454E664E-223E65087197A76EC50421810788058B-31F73F113B807BD8964F7050D0FF672E/1.png"/>
          <p:cNvSpPr/>
          <p:nvPr/>
        </p:nvSpPr>
        <p:spPr>
          <a:xfrm>
            <a:off x="0" y="0"/>
            <a:ext cx="2100" cy="2100"/>
          </a:xfrm>
          <a:prstGeom prst="rect">
            <a:avLst/>
          </a:prstGeom>
          <a:noFill/>
          <a:ln>
            <a:noFill/>
          </a:ln>
        </p:spPr>
      </p:sp>
      <p:sp>
        <p:nvSpPr>
          <p:cNvPr id="267" name="Google Shape;267;p34" descr="http://D989C56AC48EEF7B43F73DDF454E664E.dms.sberbank.ru/D989C56AC48EEF7B43F73DDF454E664E-223E65087197A76EC50421810788058B-31F73F113B807BD8964F7050D0FF672E/1.png"/>
          <p:cNvSpPr/>
          <p:nvPr/>
        </p:nvSpPr>
        <p:spPr>
          <a:xfrm>
            <a:off x="0" y="0"/>
            <a:ext cx="2100" cy="2100"/>
          </a:xfrm>
          <a:prstGeom prst="rect">
            <a:avLst/>
          </a:prstGeom>
          <a:noFill/>
          <a:ln>
            <a:noFill/>
          </a:ln>
        </p:spPr>
      </p:sp>
      <p:sp>
        <p:nvSpPr>
          <p:cNvPr id="268" name="Google Shape;268;p34" descr="http://D989C56AC48EEF7B43F73DDF454E664E.dms.sberbank.ru/D989C56AC48EEF7B43F73DDF454E664E-223E65087197A76EC50421810788058B-31F73F113B807BD8964F7050D0FF672E/1.png"/>
          <p:cNvSpPr/>
          <p:nvPr/>
        </p:nvSpPr>
        <p:spPr>
          <a:xfrm>
            <a:off x="0" y="0"/>
            <a:ext cx="2100" cy="2100"/>
          </a:xfrm>
          <a:prstGeom prst="rect">
            <a:avLst/>
          </a:prstGeom>
          <a:noFill/>
          <a:ln>
            <a:noFill/>
          </a:ln>
        </p:spPr>
      </p:sp>
      <p:sp>
        <p:nvSpPr>
          <p:cNvPr id="269" name="Google Shape;269;p34" descr="http://D989C56AC48EEF7B43F73DDF454E664E.dms.sberbank.ru/D989C56AC48EEF7B43F73DDF454E664E-223E65087197A76EC50421810788058B-31F73F113B807BD8964F7050D0FF672E/1.png"/>
          <p:cNvSpPr/>
          <p:nvPr/>
        </p:nvSpPr>
        <p:spPr>
          <a:xfrm>
            <a:off x="0" y="0"/>
            <a:ext cx="2100" cy="2100"/>
          </a:xfrm>
          <a:prstGeom prst="rect">
            <a:avLst/>
          </a:prstGeom>
          <a:noFill/>
          <a:ln>
            <a:noFill/>
          </a:ln>
        </p:spPr>
      </p:sp>
      <p:sp>
        <p:nvSpPr>
          <p:cNvPr id="270" name="Google Shape;270;p34" descr="http://D989C56AC48EEF7B43F73DDF454E664E.dms.sberbank.ru/D989C56AC48EEF7B43F73DDF454E664E-223E65087197A76EC50421810788058B-31F73F113B807BD8964F7050D0FF672E/1.png"/>
          <p:cNvSpPr/>
          <p:nvPr/>
        </p:nvSpPr>
        <p:spPr>
          <a:xfrm>
            <a:off x="0" y="0"/>
            <a:ext cx="2100" cy="2100"/>
          </a:xfrm>
          <a:prstGeom prst="rect">
            <a:avLst/>
          </a:prstGeom>
          <a:noFill/>
          <a:ln>
            <a:noFill/>
          </a:ln>
        </p:spPr>
      </p:sp>
      <p:sp>
        <p:nvSpPr>
          <p:cNvPr id="271" name="Google Shape;271;p34" descr="http://D989C56AC48EEF7B43F73DDF454E664E.dms.sberbank.ru/D989C56AC48EEF7B43F73DDF454E664E-223E65087197A76EC50421810788058B-31F73F113B807BD8964F7050D0FF672E/1.png"/>
          <p:cNvSpPr/>
          <p:nvPr/>
        </p:nvSpPr>
        <p:spPr>
          <a:xfrm>
            <a:off x="0" y="0"/>
            <a:ext cx="2100" cy="2100"/>
          </a:xfrm>
          <a:prstGeom prst="rect">
            <a:avLst/>
          </a:prstGeom>
          <a:noFill/>
          <a:ln>
            <a:noFill/>
          </a:ln>
        </p:spPr>
      </p:sp>
      <p:sp>
        <p:nvSpPr>
          <p:cNvPr id="272" name="Google Shape;272;p34" descr="http://D989C56AC48EEF7B43F73DDF454E664E.dms.sberbank.ru/D989C56AC48EEF7B43F73DDF454E664E-223E65087197A76EC50421810788058B-31F73F113B807BD8964F7050D0FF672E/1.png"/>
          <p:cNvSpPr/>
          <p:nvPr/>
        </p:nvSpPr>
        <p:spPr>
          <a:xfrm>
            <a:off x="0" y="0"/>
            <a:ext cx="2100" cy="2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Пользовательский макет">
  <p:cSld name="2_Пользовательский макет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 descr="http://C79889E463B073E6D95C1213BA2BB3A9.dms.sberbank.ru/C79889E463B073E6D95C1213BA2BB3A9-34274EB8A4BB3E5491B8E4D4F8D07A4F-495F47B7E6D10719F3127AC091A112CA/1.png"/>
          <p:cNvSpPr/>
          <p:nvPr/>
        </p:nvSpPr>
        <p:spPr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66">
          <p15:clr>
            <a:srgbClr val="FBAE40"/>
          </p15:clr>
        </p15:guide>
        <p15:guide id="2" orient="horz" pos="504">
          <p15:clr>
            <a:srgbClr val="FBAE40"/>
          </p15:clr>
        </p15:guide>
        <p15:guide id="3" orient="horz" pos="79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>
  <p:cSld name="OBJECT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9" name="Google Shape;39;p6" descr="http://D989C56AC48EEF7B43F73DDF454E664E.dms.sberbank.ru/D989C56AC48EEF7B43F73DDF454E664E-223E65087197A76EC50421810788058B-31F73F113B807BD8964F7050D0FF672E/1.png"/>
          <p:cNvSpPr/>
          <p:nvPr/>
        </p:nvSpPr>
        <p:spPr>
          <a:xfrm>
            <a:off x="0" y="0"/>
            <a:ext cx="2100" cy="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6" descr="http://D989C56AC48EEF7B43F73DDF454E664E.dms.sberbank.ru/D989C56AC48EEF7B43F73DDF454E664E-223E65087197A76EC50421810788058B-31F73F113B807BD8964F7050D0FF672E/1.png"/>
          <p:cNvSpPr/>
          <p:nvPr/>
        </p:nvSpPr>
        <p:spPr>
          <a:xfrm>
            <a:off x="0" y="0"/>
            <a:ext cx="2100" cy="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 descr="http://D989C56AC48EEF7B43F73DDF454E664E.dms.sberbank.ru/D989C56AC48EEF7B43F73DDF454E664E-223E65087197A76EC50421810788058B-31F73F113B807BD8964F7050D0FF672E/1.png"/>
          <p:cNvSpPr/>
          <p:nvPr/>
        </p:nvSpPr>
        <p:spPr>
          <a:xfrm>
            <a:off x="0" y="0"/>
            <a:ext cx="2100" cy="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 descr="http://D989C56AC48EEF7B43F73DDF454E664E.dms.sberbank.ru/D989C56AC48EEF7B43F73DDF454E664E-223E65087197A76EC50421810788058B-31F73F113B807BD8964F7050D0FF672E/1.png"/>
          <p:cNvSpPr/>
          <p:nvPr/>
        </p:nvSpPr>
        <p:spPr>
          <a:xfrm>
            <a:off x="0" y="0"/>
            <a:ext cx="2100" cy="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 descr="http://D989C56AC48EEF7B43F73DDF454E664E.dms.sberbank.ru/D989C56AC48EEF7B43F73DDF454E664E-223E65087197A76EC50421810788058B-31F73F113B807BD8964F7050D0FF672E/1.png"/>
          <p:cNvSpPr/>
          <p:nvPr/>
        </p:nvSpPr>
        <p:spPr>
          <a:xfrm>
            <a:off x="0" y="0"/>
            <a:ext cx="2100" cy="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 descr="http://D989C56AC48EEF7B43F73DDF454E664E.dms.sberbank.ru/D989C56AC48EEF7B43F73DDF454E664E-223E65087197A76EC50421810788058B-31F73F113B807BD8964F7050D0FF672E/1.png"/>
          <p:cNvSpPr/>
          <p:nvPr/>
        </p:nvSpPr>
        <p:spPr>
          <a:xfrm>
            <a:off x="0" y="0"/>
            <a:ext cx="2100" cy="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6" descr="http://D989C56AC48EEF7B43F73DDF454E664E.dms.sberbank.ru/D989C56AC48EEF7B43F73DDF454E664E-223E65087197A76EC50421810788058B-31F73F113B807BD8964F7050D0FF672E/1.png"/>
          <p:cNvSpPr/>
          <p:nvPr/>
        </p:nvSpPr>
        <p:spPr>
          <a:xfrm>
            <a:off x="0" y="0"/>
            <a:ext cx="2100" cy="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6" descr="http://D989C56AC48EEF7B43F73DDF454E664E.dms.sberbank.ru/D989C56AC48EEF7B43F73DDF454E664E-223E65087197A76EC50421810788058B-31F73F113B807BD8964F7050D0FF672E/1.png"/>
          <p:cNvSpPr/>
          <p:nvPr/>
        </p:nvSpPr>
        <p:spPr>
          <a:xfrm>
            <a:off x="0" y="0"/>
            <a:ext cx="2100" cy="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6" descr="http://D989C56AC48EEF7B43F73DDF454E664E.dms.sberbank.ru/D989C56AC48EEF7B43F73DDF454E664E-223E65087197A76EC50421810788058B-31F73F113B807BD8964F7050D0FF672E/1.png"/>
          <p:cNvSpPr/>
          <p:nvPr/>
        </p:nvSpPr>
        <p:spPr>
          <a:xfrm>
            <a:off x="0" y="0"/>
            <a:ext cx="2100" cy="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6" descr="http://D989C56AC48EEF7B43F73DDF454E664E.dms.sberbank.ru/D989C56AC48EEF7B43F73DDF454E664E-223E65087197A76EC50421810788058B-31F73F113B807BD8964F7050D0FF672E/1.png"/>
          <p:cNvSpPr/>
          <p:nvPr/>
        </p:nvSpPr>
        <p:spPr>
          <a:xfrm>
            <a:off x="0" y="0"/>
            <a:ext cx="2100" cy="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 1">
  <p:cSld name="OBJECT_2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5992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2568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214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996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996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996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996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996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996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55" name="Google Shape;55;p7" descr="http://D989C56AC48EEF7B43F73DDF454E664E.dms.sberbank.ru/D989C56AC48EEF7B43F73DDF454E664E-223E65087197A76EC50421810788058B-31F73F113B807BD8964F7050D0FF672E/1.png"/>
          <p:cNvSpPr/>
          <p:nvPr/>
        </p:nvSpPr>
        <p:spPr>
          <a:xfrm>
            <a:off x="0" y="0"/>
            <a:ext cx="2100" cy="21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7" descr="http://D989C56AC48EEF7B43F73DDF454E664E.dms.sberbank.ru/D989C56AC48EEF7B43F73DDF454E664E-223E65087197A76EC50421810788058B-31F73F113B807BD8964F7050D0FF672E/1.png"/>
          <p:cNvSpPr/>
          <p:nvPr/>
        </p:nvSpPr>
        <p:spPr>
          <a:xfrm>
            <a:off x="0" y="0"/>
            <a:ext cx="2100" cy="2100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7" descr="http://D989C56AC48EEF7B43F73DDF454E664E.dms.sberbank.ru/D989C56AC48EEF7B43F73DDF454E664E-223E65087197A76EC50421810788058B-31F73F113B807BD8964F7050D0FF672E/1.png"/>
          <p:cNvSpPr/>
          <p:nvPr/>
        </p:nvSpPr>
        <p:spPr>
          <a:xfrm>
            <a:off x="0" y="0"/>
            <a:ext cx="2100" cy="21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7" descr="http://D989C56AC48EEF7B43F73DDF454E664E.dms.sberbank.ru/D989C56AC48EEF7B43F73DDF454E664E-223E65087197A76EC50421810788058B-31F73F113B807BD8964F7050D0FF672E/1.png"/>
          <p:cNvSpPr/>
          <p:nvPr/>
        </p:nvSpPr>
        <p:spPr>
          <a:xfrm>
            <a:off x="0" y="0"/>
            <a:ext cx="2100" cy="21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7" descr="http://D989C56AC48EEF7B43F73DDF454E664E.dms.sberbank.ru/D989C56AC48EEF7B43F73DDF454E664E-223E65087197A76EC50421810788058B-31F73F113B807BD8964F7050D0FF672E/1.png"/>
          <p:cNvSpPr/>
          <p:nvPr/>
        </p:nvSpPr>
        <p:spPr>
          <a:xfrm>
            <a:off x="0" y="0"/>
            <a:ext cx="2100" cy="21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7" descr="http://D989C56AC48EEF7B43F73DDF454E664E.dms.sberbank.ru/D989C56AC48EEF7B43F73DDF454E664E-223E65087197A76EC50421810788058B-31F73F113B807BD8964F7050D0FF672E/1.png"/>
          <p:cNvSpPr/>
          <p:nvPr/>
        </p:nvSpPr>
        <p:spPr>
          <a:xfrm>
            <a:off x="0" y="0"/>
            <a:ext cx="2100" cy="21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7" descr="http://D989C56AC48EEF7B43F73DDF454E664E.dms.sberbank.ru/D989C56AC48EEF7B43F73DDF454E664E-223E65087197A76EC50421810788058B-31F73F113B807BD8964F7050D0FF672E/1.png"/>
          <p:cNvSpPr/>
          <p:nvPr/>
        </p:nvSpPr>
        <p:spPr>
          <a:xfrm>
            <a:off x="0" y="0"/>
            <a:ext cx="2100" cy="210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7" descr="http://D989C56AC48EEF7B43F73DDF454E664E.dms.sberbank.ru/D989C56AC48EEF7B43F73DDF454E664E-223E65087197A76EC50421810788058B-31F73F113B807BD8964F7050D0FF672E/1.png"/>
          <p:cNvSpPr/>
          <p:nvPr/>
        </p:nvSpPr>
        <p:spPr>
          <a:xfrm>
            <a:off x="0" y="0"/>
            <a:ext cx="2100" cy="21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7" descr="http://D989C56AC48EEF7B43F73DDF454E664E.dms.sberbank.ru/D989C56AC48EEF7B43F73DDF454E664E-223E65087197A76EC50421810788058B-31F73F113B807BD8964F7050D0FF672E/1.png"/>
          <p:cNvSpPr/>
          <p:nvPr/>
        </p:nvSpPr>
        <p:spPr>
          <a:xfrm>
            <a:off x="0" y="0"/>
            <a:ext cx="2100" cy="21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7" descr="http://D989C56AC48EEF7B43F73DDF454E664E.dms.sberbank.ru/D989C56AC48EEF7B43F73DDF454E664E-223E65087197A76EC50421810788058B-31F73F113B807BD8964F7050D0FF672E/1.png"/>
          <p:cNvSpPr/>
          <p:nvPr/>
        </p:nvSpPr>
        <p:spPr>
          <a:xfrm>
            <a:off x="0" y="0"/>
            <a:ext cx="2100" cy="2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 2">
  <p:cSld name="OBJECT_3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71" name="Google Shape;71;p8" descr="http://D989C56AC48EEF7B43F73DDF454E664E.dms.sberbank.ru/D989C56AC48EEF7B43F73DDF454E664E-223E65087197A76EC50421810788058B-31F73F113B807BD8964F7050D0FF672E/1.png"/>
          <p:cNvSpPr/>
          <p:nvPr/>
        </p:nvSpPr>
        <p:spPr>
          <a:xfrm>
            <a:off x="0" y="0"/>
            <a:ext cx="2100" cy="21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8" descr="http://D989C56AC48EEF7B43F73DDF454E664E.dms.sberbank.ru/D989C56AC48EEF7B43F73DDF454E664E-223E65087197A76EC50421810788058B-31F73F113B807BD8964F7050D0FF672E/1.png"/>
          <p:cNvSpPr/>
          <p:nvPr/>
        </p:nvSpPr>
        <p:spPr>
          <a:xfrm>
            <a:off x="0" y="0"/>
            <a:ext cx="2100" cy="21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8" descr="http://D989C56AC48EEF7B43F73DDF454E664E.dms.sberbank.ru/D989C56AC48EEF7B43F73DDF454E664E-223E65087197A76EC50421810788058B-31F73F113B807BD8964F7050D0FF672E/1.png"/>
          <p:cNvSpPr/>
          <p:nvPr/>
        </p:nvSpPr>
        <p:spPr>
          <a:xfrm>
            <a:off x="0" y="0"/>
            <a:ext cx="2100" cy="21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8" descr="http://D989C56AC48EEF7B43F73DDF454E664E.dms.sberbank.ru/D989C56AC48EEF7B43F73DDF454E664E-223E65087197A76EC50421810788058B-31F73F113B807BD8964F7050D0FF672E/1.png"/>
          <p:cNvSpPr/>
          <p:nvPr/>
        </p:nvSpPr>
        <p:spPr>
          <a:xfrm>
            <a:off x="0" y="0"/>
            <a:ext cx="2100" cy="21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8" descr="http://D989C56AC48EEF7B43F73DDF454E664E.dms.sberbank.ru/D989C56AC48EEF7B43F73DDF454E664E-223E65087197A76EC50421810788058B-31F73F113B807BD8964F7050D0FF672E/1.png"/>
          <p:cNvSpPr/>
          <p:nvPr/>
        </p:nvSpPr>
        <p:spPr>
          <a:xfrm>
            <a:off x="0" y="0"/>
            <a:ext cx="2100" cy="21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8" descr="http://D989C56AC48EEF7B43F73DDF454E664E.dms.sberbank.ru/D989C56AC48EEF7B43F73DDF454E664E-223E65087197A76EC50421810788058B-31F73F113B807BD8964F7050D0FF672E/1.png"/>
          <p:cNvSpPr/>
          <p:nvPr/>
        </p:nvSpPr>
        <p:spPr>
          <a:xfrm>
            <a:off x="0" y="0"/>
            <a:ext cx="2100" cy="21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8" descr="http://D989C56AC48EEF7B43F73DDF454E664E.dms.sberbank.ru/D989C56AC48EEF7B43F73DDF454E664E-223E65087197A76EC50421810788058B-31F73F113B807BD8964F7050D0FF672E/1.png"/>
          <p:cNvSpPr/>
          <p:nvPr/>
        </p:nvSpPr>
        <p:spPr>
          <a:xfrm>
            <a:off x="0" y="0"/>
            <a:ext cx="2100" cy="210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8" descr="http://D989C56AC48EEF7B43F73DDF454E664E.dms.sberbank.ru/D989C56AC48EEF7B43F73DDF454E664E-223E65087197A76EC50421810788058B-31F73F113B807BD8964F7050D0FF672E/1.png"/>
          <p:cNvSpPr/>
          <p:nvPr/>
        </p:nvSpPr>
        <p:spPr>
          <a:xfrm>
            <a:off x="0" y="0"/>
            <a:ext cx="2100" cy="21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8" descr="http://D989C56AC48EEF7B43F73DDF454E664E.dms.sberbank.ru/D989C56AC48EEF7B43F73DDF454E664E-223E65087197A76EC50421810788058B-31F73F113B807BD8964F7050D0FF672E/1.png"/>
          <p:cNvSpPr/>
          <p:nvPr/>
        </p:nvSpPr>
        <p:spPr>
          <a:xfrm>
            <a:off x="0" y="0"/>
            <a:ext cx="2100" cy="21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8" descr="http://D989C56AC48EEF7B43F73DDF454E664E.dms.sberbank.ru/D989C56AC48EEF7B43F73DDF454E664E-223E65087197A76EC50421810788058B-31F73F113B807BD8964F7050D0FF672E/1.png"/>
          <p:cNvSpPr/>
          <p:nvPr/>
        </p:nvSpPr>
        <p:spPr>
          <a:xfrm>
            <a:off x="0" y="0"/>
            <a:ext cx="2100" cy="2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 3">
  <p:cSld name="OBJECT_4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7" name="Google Shape;87;p9" descr="http://D989C56AC48EEF7B43F73DDF454E664E.dms.sberbank.ru/D989C56AC48EEF7B43F73DDF454E664E-223E65087197A76EC50421810788058B-31F73F113B807BD8964F7050D0FF672E/1.png"/>
          <p:cNvSpPr/>
          <p:nvPr/>
        </p:nvSpPr>
        <p:spPr>
          <a:xfrm>
            <a:off x="0" y="0"/>
            <a:ext cx="2100" cy="2100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9" descr="http://D989C56AC48EEF7B43F73DDF454E664E.dms.sberbank.ru/D989C56AC48EEF7B43F73DDF454E664E-223E65087197A76EC50421810788058B-31F73F113B807BD8964F7050D0FF672E/1.png"/>
          <p:cNvSpPr/>
          <p:nvPr/>
        </p:nvSpPr>
        <p:spPr>
          <a:xfrm>
            <a:off x="0" y="0"/>
            <a:ext cx="2100" cy="21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9" descr="http://D989C56AC48EEF7B43F73DDF454E664E.dms.sberbank.ru/D989C56AC48EEF7B43F73DDF454E664E-223E65087197A76EC50421810788058B-31F73F113B807BD8964F7050D0FF672E/1.png"/>
          <p:cNvSpPr/>
          <p:nvPr/>
        </p:nvSpPr>
        <p:spPr>
          <a:xfrm>
            <a:off x="0" y="0"/>
            <a:ext cx="2100" cy="21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9" descr="http://D989C56AC48EEF7B43F73DDF454E664E.dms.sberbank.ru/D989C56AC48EEF7B43F73DDF454E664E-223E65087197A76EC50421810788058B-31F73F113B807BD8964F7050D0FF672E/1.png"/>
          <p:cNvSpPr/>
          <p:nvPr/>
        </p:nvSpPr>
        <p:spPr>
          <a:xfrm>
            <a:off x="0" y="0"/>
            <a:ext cx="2100" cy="21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9" descr="http://D989C56AC48EEF7B43F73DDF454E664E.dms.sberbank.ru/D989C56AC48EEF7B43F73DDF454E664E-223E65087197A76EC50421810788058B-31F73F113B807BD8964F7050D0FF672E/1.png"/>
          <p:cNvSpPr/>
          <p:nvPr/>
        </p:nvSpPr>
        <p:spPr>
          <a:xfrm>
            <a:off x="0" y="0"/>
            <a:ext cx="2100" cy="2100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9" descr="http://D989C56AC48EEF7B43F73DDF454E664E.dms.sberbank.ru/D989C56AC48EEF7B43F73DDF454E664E-223E65087197A76EC50421810788058B-31F73F113B807BD8964F7050D0FF672E/1.png"/>
          <p:cNvSpPr/>
          <p:nvPr/>
        </p:nvSpPr>
        <p:spPr>
          <a:xfrm>
            <a:off x="0" y="0"/>
            <a:ext cx="2100" cy="2100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9" descr="http://D989C56AC48EEF7B43F73DDF454E664E.dms.sberbank.ru/D989C56AC48EEF7B43F73DDF454E664E-223E65087197A76EC50421810788058B-31F73F113B807BD8964F7050D0FF672E/1.png"/>
          <p:cNvSpPr/>
          <p:nvPr/>
        </p:nvSpPr>
        <p:spPr>
          <a:xfrm>
            <a:off x="0" y="0"/>
            <a:ext cx="2100" cy="210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9" descr="http://D989C56AC48EEF7B43F73DDF454E664E.dms.sberbank.ru/D989C56AC48EEF7B43F73DDF454E664E-223E65087197A76EC50421810788058B-31F73F113B807BD8964F7050D0FF672E/1.png"/>
          <p:cNvSpPr/>
          <p:nvPr/>
        </p:nvSpPr>
        <p:spPr>
          <a:xfrm>
            <a:off x="0" y="0"/>
            <a:ext cx="2100" cy="21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9" descr="http://D989C56AC48EEF7B43F73DDF454E664E.dms.sberbank.ru/D989C56AC48EEF7B43F73DDF454E664E-223E65087197A76EC50421810788058B-31F73F113B807BD8964F7050D0FF672E/1.png"/>
          <p:cNvSpPr/>
          <p:nvPr/>
        </p:nvSpPr>
        <p:spPr>
          <a:xfrm>
            <a:off x="0" y="0"/>
            <a:ext cx="2100" cy="21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9" descr="http://D989C56AC48EEF7B43F73DDF454E664E.dms.sberbank.ru/D989C56AC48EEF7B43F73DDF454E664E-223E65087197A76EC50421810788058B-31F73F113B807BD8964F7050D0FF672E/1.png"/>
          <p:cNvSpPr/>
          <p:nvPr/>
        </p:nvSpPr>
        <p:spPr>
          <a:xfrm>
            <a:off x="0" y="0"/>
            <a:ext cx="2100" cy="2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1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09" name="Google Shape;109;p11" descr="http://D989C56AC48EEF7B43F73DDF454E664E.dms.sberbank.ru/D989C56AC48EEF7B43F73DDF454E664E-223E65087197A76EC50421810788058B-31F73F113B807BD8964F7050D0FF672E/1.png"/>
          <p:cNvSpPr/>
          <p:nvPr/>
        </p:nvSpPr>
        <p:spPr>
          <a:xfrm>
            <a:off x="0" y="0"/>
            <a:ext cx="2100" cy="21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11" descr="http://D989C56AC48EEF7B43F73DDF454E664E.dms.sberbank.ru/D989C56AC48EEF7B43F73DDF454E664E-223E65087197A76EC50421810788058B-31F73F113B807BD8964F7050D0FF672E/1.png"/>
          <p:cNvSpPr/>
          <p:nvPr/>
        </p:nvSpPr>
        <p:spPr>
          <a:xfrm>
            <a:off x="0" y="0"/>
            <a:ext cx="2100" cy="2100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11" descr="http://D989C56AC48EEF7B43F73DDF454E664E.dms.sberbank.ru/D989C56AC48EEF7B43F73DDF454E664E-223E65087197A76EC50421810788058B-31F73F113B807BD8964F7050D0FF672E/1.png"/>
          <p:cNvSpPr/>
          <p:nvPr/>
        </p:nvSpPr>
        <p:spPr>
          <a:xfrm>
            <a:off x="0" y="0"/>
            <a:ext cx="2100" cy="2100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11" descr="http://D989C56AC48EEF7B43F73DDF454E664E.dms.sberbank.ru/D989C56AC48EEF7B43F73DDF454E664E-223E65087197A76EC50421810788058B-31F73F113B807BD8964F7050D0FF672E/1.png"/>
          <p:cNvSpPr/>
          <p:nvPr/>
        </p:nvSpPr>
        <p:spPr>
          <a:xfrm>
            <a:off x="0" y="0"/>
            <a:ext cx="2100" cy="21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11" descr="http://D989C56AC48EEF7B43F73DDF454E664E.dms.sberbank.ru/D989C56AC48EEF7B43F73DDF454E664E-223E65087197A76EC50421810788058B-31F73F113B807BD8964F7050D0FF672E/1.png"/>
          <p:cNvSpPr/>
          <p:nvPr/>
        </p:nvSpPr>
        <p:spPr>
          <a:xfrm>
            <a:off x="0" y="0"/>
            <a:ext cx="2100" cy="21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11" descr="http://D989C56AC48EEF7B43F73DDF454E664E.dms.sberbank.ru/D989C56AC48EEF7B43F73DDF454E664E-223E65087197A76EC50421810788058B-31F73F113B807BD8964F7050D0FF672E/1.png"/>
          <p:cNvSpPr/>
          <p:nvPr/>
        </p:nvSpPr>
        <p:spPr>
          <a:xfrm>
            <a:off x="0" y="0"/>
            <a:ext cx="2100" cy="21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11" descr="http://D989C56AC48EEF7B43F73DDF454E664E.dms.sberbank.ru/D989C56AC48EEF7B43F73DDF454E664E-223E65087197A76EC50421810788058B-31F73F113B807BD8964F7050D0FF672E/1.png"/>
          <p:cNvSpPr/>
          <p:nvPr/>
        </p:nvSpPr>
        <p:spPr>
          <a:xfrm>
            <a:off x="0" y="0"/>
            <a:ext cx="2100" cy="2100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11" descr="http://D989C56AC48EEF7B43F73DDF454E664E.dms.sberbank.ru/D989C56AC48EEF7B43F73DDF454E664E-223E65087197A76EC50421810788058B-31F73F113B807BD8964F7050D0FF672E/1.png"/>
          <p:cNvSpPr/>
          <p:nvPr/>
        </p:nvSpPr>
        <p:spPr>
          <a:xfrm>
            <a:off x="0" y="0"/>
            <a:ext cx="2100" cy="210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11" descr="http://D989C56AC48EEF7B43F73DDF454E664E.dms.sberbank.ru/D989C56AC48EEF7B43F73DDF454E664E-223E65087197A76EC50421810788058B-31F73F113B807BD8964F7050D0FF672E/1.png"/>
          <p:cNvSpPr/>
          <p:nvPr/>
        </p:nvSpPr>
        <p:spPr>
          <a:xfrm>
            <a:off x="0" y="0"/>
            <a:ext cx="2100" cy="2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11" descr="http://D989C56AC48EEF7B43F73DDF454E664E.dms.sberbank.ru/D989C56AC48EEF7B43F73DDF454E664E-223E65087197A76EC50421810788058B-31F73F113B807BD8964F7050D0FF672E/1.png"/>
          <p:cNvSpPr/>
          <p:nvPr/>
        </p:nvSpPr>
        <p:spPr>
          <a:xfrm>
            <a:off x="0" y="0"/>
            <a:ext cx="2100" cy="2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53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532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1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1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1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84" name="Google Shape;184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5" name="Google Shape;185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6" name="Google Shape;186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7" name="Google Shape;18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 txBox="1">
            <a:spLocks noGrp="1"/>
          </p:cNvSpPr>
          <p:nvPr>
            <p:ph type="body" idx="4294967295"/>
          </p:nvPr>
        </p:nvSpPr>
        <p:spPr>
          <a:xfrm>
            <a:off x="2864136" y="3150567"/>
            <a:ext cx="9845100" cy="833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700"/>
              <a:buFont typeface="Arial"/>
              <a:buNone/>
            </a:pPr>
            <a:r>
              <a:rPr lang="en-US" sz="4800" b="1" dirty="0">
                <a:solidFill>
                  <a:srgbClr val="07F4C3"/>
                </a:solidFill>
                <a:latin typeface="Play"/>
                <a:ea typeface="Play"/>
                <a:cs typeface="Play"/>
                <a:sym typeface="Play"/>
              </a:rPr>
              <a:t>Balance </a:t>
            </a:r>
            <a:r>
              <a:rPr lang="en-US" sz="4800" b="1" dirty="0" err="1">
                <a:solidFill>
                  <a:srgbClr val="07F4C3"/>
                </a:solidFill>
                <a:latin typeface="Play"/>
                <a:ea typeface="Play"/>
                <a:cs typeface="Play"/>
                <a:sym typeface="Play"/>
              </a:rPr>
              <a:t>BioHealth</a:t>
            </a:r>
            <a:endParaRPr sz="4800" b="1" u="none" strike="noStrike" cap="none" dirty="0">
              <a:solidFill>
                <a:srgbClr val="07F4C3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78" name="Google Shape;278;p35"/>
          <p:cNvSpPr txBox="1">
            <a:spLocks noGrp="1"/>
          </p:cNvSpPr>
          <p:nvPr>
            <p:ph type="body" idx="4294967295"/>
          </p:nvPr>
        </p:nvSpPr>
        <p:spPr>
          <a:xfrm>
            <a:off x="1253644" y="664886"/>
            <a:ext cx="9044902" cy="15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500"/>
              <a:buFont typeface="Arial"/>
              <a:buNone/>
            </a:pPr>
            <a:r>
              <a:rPr lang="ru-RU" sz="5200" b="1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Разработка медицинского сервиса для пациентов</a:t>
            </a:r>
            <a:endParaRPr sz="5200" b="1" i="0" u="none" strike="noStrike" cap="none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B5A5A65-5355-4BD7-95FD-53CB4BFE2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0" y="1832289"/>
            <a:ext cx="4470400" cy="4470400"/>
          </a:xfrm>
          <a:prstGeom prst="rect">
            <a:avLst/>
          </a:prstGeom>
          <a:effectLst>
            <a:glow rad="1485900">
              <a:srgbClr val="2DB3CE">
                <a:alpha val="17000"/>
              </a:srgbClr>
            </a:glow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5B1F66F-4F23-436E-9203-CF04A6E4CBB6}"/>
              </a:ext>
            </a:extLst>
          </p:cNvPr>
          <p:cNvSpPr txBox="1"/>
          <p:nvPr/>
        </p:nvSpPr>
        <p:spPr>
          <a:xfrm>
            <a:off x="1958037" y="5302640"/>
            <a:ext cx="596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861BE3"/>
                </a:solidFill>
              </a:rPr>
              <a:t>Lead with Science</a:t>
            </a:r>
            <a:r>
              <a:rPr lang="ru-RU" sz="2400" i="1" dirty="0">
                <a:solidFill>
                  <a:srgbClr val="861BE3"/>
                </a:solidFill>
              </a:rPr>
              <a:t> - </a:t>
            </a:r>
            <a:r>
              <a:rPr lang="en-US" sz="2400" i="1" dirty="0">
                <a:solidFill>
                  <a:srgbClr val="861BE3"/>
                </a:solidFill>
              </a:rPr>
              <a:t>Live with Health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/>
          <p:nvPr/>
        </p:nvSpPr>
        <p:spPr>
          <a:xfrm>
            <a:off x="2743200" y="2004980"/>
            <a:ext cx="184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08" name="Google Shape;308;p39"/>
          <p:cNvSpPr txBox="1"/>
          <p:nvPr/>
        </p:nvSpPr>
        <p:spPr>
          <a:xfrm>
            <a:off x="724575" y="17124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ru-RU" sz="3700" b="1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Конкуренты</a:t>
            </a:r>
            <a:endParaRPr sz="3700" b="1" i="0" u="none" strike="noStrike" cap="none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09" name="Google Shape;309;p39"/>
          <p:cNvSpPr txBox="1"/>
          <p:nvPr/>
        </p:nvSpPr>
        <p:spPr>
          <a:xfrm>
            <a:off x="496150" y="1866775"/>
            <a:ext cx="437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 7">
            <a:extLst>
              <a:ext uri="{FF2B5EF4-FFF2-40B4-BE49-F238E27FC236}">
                <a16:creationId xmlns:a16="http://schemas.microsoft.com/office/drawing/2014/main" id="{BD86FE0B-8549-4C67-9B15-96A33CA19892}"/>
              </a:ext>
            </a:extLst>
          </p:cNvPr>
          <p:cNvSpPr/>
          <p:nvPr/>
        </p:nvSpPr>
        <p:spPr>
          <a:xfrm>
            <a:off x="6869589" y="3759858"/>
            <a:ext cx="3595211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47"/>
              </a:lnSpc>
              <a:buNone/>
            </a:pPr>
            <a:r>
              <a:rPr lang="ru-RU" sz="2598" b="1" spc="-78" dirty="0">
                <a:solidFill>
                  <a:schemeClr val="bg1"/>
                </a:solidFill>
                <a:latin typeface="Play" panose="020B0604020202020204" charset="0"/>
                <a:ea typeface="Inter" pitchFamily="34" charset="-122"/>
              </a:rPr>
              <a:t>Яндекс Здоровье</a:t>
            </a:r>
            <a:endParaRPr lang="en-US" sz="2598" dirty="0">
              <a:solidFill>
                <a:schemeClr val="bg1"/>
              </a:solidFill>
              <a:latin typeface="Play" panose="020B0604020202020204" charset="0"/>
            </a:endParaRPr>
          </a:p>
        </p:txBody>
      </p:sp>
      <p:sp>
        <p:nvSpPr>
          <p:cNvPr id="7" name="Text 7">
            <a:extLst>
              <a:ext uri="{FF2B5EF4-FFF2-40B4-BE49-F238E27FC236}">
                <a16:creationId xmlns:a16="http://schemas.microsoft.com/office/drawing/2014/main" id="{EA6B1173-899C-4A1B-9588-EE0B2E6D2137}"/>
              </a:ext>
            </a:extLst>
          </p:cNvPr>
          <p:cNvSpPr/>
          <p:nvPr/>
        </p:nvSpPr>
        <p:spPr>
          <a:xfrm>
            <a:off x="2278301" y="3408097"/>
            <a:ext cx="3595211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47"/>
              </a:lnSpc>
              <a:buNone/>
            </a:pPr>
            <a:r>
              <a:rPr lang="en-US" sz="3200" b="1" kern="0" spc="-78" dirty="0">
                <a:solidFill>
                  <a:schemeClr val="bg1"/>
                </a:solidFill>
                <a:latin typeface="Play" panose="020B0604020202020204" charset="0"/>
                <a:ea typeface="Inter" pitchFamily="34" charset="-122"/>
                <a:cs typeface="Inter" pitchFamily="34" charset="-120"/>
              </a:rPr>
              <a:t>Apple Health</a:t>
            </a:r>
            <a:endParaRPr lang="en-US" sz="3200" dirty="0">
              <a:solidFill>
                <a:schemeClr val="bg1"/>
              </a:solidFill>
              <a:latin typeface="Play" panose="020B0604020202020204" charset="0"/>
            </a:endParaRP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CDC1D7F5-442C-4298-B560-2071AF1DD402}"/>
              </a:ext>
            </a:extLst>
          </p:cNvPr>
          <p:cNvSpPr/>
          <p:nvPr/>
        </p:nvSpPr>
        <p:spPr>
          <a:xfrm>
            <a:off x="6869589" y="2657310"/>
            <a:ext cx="3595211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47"/>
              </a:lnSpc>
              <a:buNone/>
            </a:pPr>
            <a:r>
              <a:rPr lang="en-US" sz="2598" b="1" kern="0" spc="-78" dirty="0">
                <a:solidFill>
                  <a:schemeClr val="bg1"/>
                </a:solidFill>
                <a:latin typeface="Play" panose="020B0604020202020204" charset="0"/>
                <a:ea typeface="Inter" pitchFamily="34" charset="-122"/>
                <a:cs typeface="Inter" pitchFamily="34" charset="-120"/>
              </a:rPr>
              <a:t>Google Fit</a:t>
            </a:r>
            <a:endParaRPr lang="en-US" sz="2598" dirty="0">
              <a:solidFill>
                <a:schemeClr val="bg1"/>
              </a:solidFill>
              <a:latin typeface="Play" panose="020B0604020202020204" charset="0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92C4E128-D922-484A-ABCE-B4D606812278}"/>
              </a:ext>
            </a:extLst>
          </p:cNvPr>
          <p:cNvSpPr/>
          <p:nvPr/>
        </p:nvSpPr>
        <p:spPr>
          <a:xfrm>
            <a:off x="6869589" y="3211966"/>
            <a:ext cx="3595211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47"/>
              </a:lnSpc>
              <a:buNone/>
            </a:pPr>
            <a:r>
              <a:rPr lang="en-US" sz="2598" b="1" kern="0" spc="-78" dirty="0">
                <a:solidFill>
                  <a:schemeClr val="bg1"/>
                </a:solidFill>
                <a:latin typeface="Play" panose="020B0604020202020204" charset="0"/>
                <a:ea typeface="Inter" pitchFamily="34" charset="-122"/>
                <a:cs typeface="Inter" pitchFamily="34" charset="-120"/>
              </a:rPr>
              <a:t>MyFitnessPal</a:t>
            </a:r>
            <a:endParaRPr lang="en-US" sz="2598" dirty="0">
              <a:solidFill>
                <a:schemeClr val="bg1"/>
              </a:solidFill>
              <a:latin typeface="Play" panose="020B0604020202020204" charset="0"/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FD34C1D1-BEDE-4BFA-8700-B2A627AABE7B}"/>
              </a:ext>
            </a:extLst>
          </p:cNvPr>
          <p:cNvSpPr/>
          <p:nvPr/>
        </p:nvSpPr>
        <p:spPr>
          <a:xfrm>
            <a:off x="1727200" y="2905096"/>
            <a:ext cx="381496" cy="366401"/>
          </a:xfrm>
          <a:prstGeom prst="roundRect">
            <a:avLst/>
          </a:prstGeom>
          <a:solidFill>
            <a:srgbClr val="6A4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DA501A95-37BE-49B5-A5BB-6C33773B2786}"/>
              </a:ext>
            </a:extLst>
          </p:cNvPr>
          <p:cNvSpPr/>
          <p:nvPr/>
        </p:nvSpPr>
        <p:spPr>
          <a:xfrm>
            <a:off x="1727200" y="3433368"/>
            <a:ext cx="381496" cy="366401"/>
          </a:xfrm>
          <a:prstGeom prst="roundRect">
            <a:avLst/>
          </a:prstGeom>
          <a:solidFill>
            <a:srgbClr val="07F4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60281663-A31A-4F17-AF28-156790830C60}"/>
              </a:ext>
            </a:extLst>
          </p:cNvPr>
          <p:cNvSpPr/>
          <p:nvPr/>
        </p:nvSpPr>
        <p:spPr>
          <a:xfrm>
            <a:off x="6478745" y="2761124"/>
            <a:ext cx="294240" cy="252860"/>
          </a:xfrm>
          <a:prstGeom prst="roundRect">
            <a:avLst/>
          </a:prstGeom>
          <a:solidFill>
            <a:srgbClr val="6A4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E23B3E48-5F1D-45BB-9413-8A1CAE1594B6}"/>
              </a:ext>
            </a:extLst>
          </p:cNvPr>
          <p:cNvSpPr/>
          <p:nvPr/>
        </p:nvSpPr>
        <p:spPr>
          <a:xfrm>
            <a:off x="6478745" y="3312333"/>
            <a:ext cx="294240" cy="252860"/>
          </a:xfrm>
          <a:prstGeom prst="roundRect">
            <a:avLst/>
          </a:prstGeom>
          <a:solidFill>
            <a:srgbClr val="07F4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6238A3B7-A7C5-4930-8EFF-1F7AAC11E022}"/>
              </a:ext>
            </a:extLst>
          </p:cNvPr>
          <p:cNvSpPr/>
          <p:nvPr/>
        </p:nvSpPr>
        <p:spPr>
          <a:xfrm>
            <a:off x="6478745" y="3947275"/>
            <a:ext cx="294240" cy="252860"/>
          </a:xfrm>
          <a:prstGeom prst="roundRect">
            <a:avLst/>
          </a:prstGeom>
          <a:solidFill>
            <a:srgbClr val="6A4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8E02F9-648E-4BC0-A2AF-9A42D866C617}"/>
              </a:ext>
            </a:extLst>
          </p:cNvPr>
          <p:cNvSpPr txBox="1"/>
          <p:nvPr/>
        </p:nvSpPr>
        <p:spPr>
          <a:xfrm>
            <a:off x="2512281" y="1992485"/>
            <a:ext cx="290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07F4C3"/>
                </a:solidFill>
                <a:latin typeface="Play" panose="020B0604020202020204" charset="0"/>
              </a:rPr>
              <a:t>Прямые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03842A-3859-4E17-AD80-2D6C6F99E94F}"/>
              </a:ext>
            </a:extLst>
          </p:cNvPr>
          <p:cNvSpPr txBox="1"/>
          <p:nvPr/>
        </p:nvSpPr>
        <p:spPr>
          <a:xfrm>
            <a:off x="6770929" y="2005669"/>
            <a:ext cx="290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07F4C3"/>
                </a:solidFill>
                <a:latin typeface="Play" panose="020B0604020202020204" charset="0"/>
              </a:rPr>
              <a:t>Косвенные</a:t>
            </a:r>
          </a:p>
        </p:txBody>
      </p:sp>
      <p:sp>
        <p:nvSpPr>
          <p:cNvPr id="8" name="Text 7">
            <a:extLst>
              <a:ext uri="{FF2B5EF4-FFF2-40B4-BE49-F238E27FC236}">
                <a16:creationId xmlns:a16="http://schemas.microsoft.com/office/drawing/2014/main" id="{01278C76-F961-47EF-9A1E-582C46A9022B}"/>
              </a:ext>
            </a:extLst>
          </p:cNvPr>
          <p:cNvSpPr/>
          <p:nvPr/>
        </p:nvSpPr>
        <p:spPr>
          <a:xfrm>
            <a:off x="1981174" y="2847711"/>
            <a:ext cx="3595211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47"/>
              </a:lnSpc>
              <a:buNone/>
            </a:pPr>
            <a:r>
              <a:rPr lang="ru-RU" sz="3200" b="1" spc="-78" dirty="0" err="1">
                <a:solidFill>
                  <a:schemeClr val="bg1"/>
                </a:solidFill>
                <a:latin typeface="Play" panose="020B0604020202020204" charset="0"/>
                <a:ea typeface="Inter" pitchFamily="34" charset="-122"/>
              </a:rPr>
              <a:t>Сбер</a:t>
            </a:r>
            <a:r>
              <a:rPr lang="ru-RU" sz="3200" b="1" spc="-78" dirty="0">
                <a:solidFill>
                  <a:schemeClr val="bg1"/>
                </a:solidFill>
                <a:latin typeface="Play" panose="020B0604020202020204" charset="0"/>
                <a:ea typeface="Inter" pitchFamily="34" charset="-122"/>
              </a:rPr>
              <a:t> Здоровье</a:t>
            </a:r>
            <a:endParaRPr lang="en-US" sz="3200" b="1" dirty="0">
              <a:solidFill>
                <a:schemeClr val="bg1"/>
              </a:solidFill>
              <a:latin typeface="Play" panose="020B0604020202020204" charset="0"/>
            </a:endParaRPr>
          </a:p>
        </p:txBody>
      </p:sp>
      <p:sp>
        <p:nvSpPr>
          <p:cNvPr id="18" name="Google Shape;308;p39">
            <a:extLst>
              <a:ext uri="{FF2B5EF4-FFF2-40B4-BE49-F238E27FC236}">
                <a16:creationId xmlns:a16="http://schemas.microsoft.com/office/drawing/2014/main" id="{0CFFE576-E315-4FA5-8687-4901BE09E977}"/>
              </a:ext>
            </a:extLst>
          </p:cNvPr>
          <p:cNvSpPr txBox="1"/>
          <p:nvPr/>
        </p:nvSpPr>
        <p:spPr>
          <a:xfrm>
            <a:off x="4875550" y="4813491"/>
            <a:ext cx="6544925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ru-RU" sz="2800" b="1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*Основные недостатки конкурентов: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ru-RU" sz="2400" b="1" i="1" u="none" strike="noStrike" cap="none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	сложность использования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ru-RU" sz="2400" b="1" i="1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	отсутствие комплексного подхода</a:t>
            </a:r>
            <a:endParaRPr sz="2400" b="1" i="1" u="none" strike="noStrike" cap="none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  <p:extLst>
      <p:ext uri="{BB962C8B-B14F-4D97-AF65-F5344CB8AC3E}">
        <p14:creationId xmlns:p14="http://schemas.microsoft.com/office/powerpoint/2010/main" val="2883935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/>
          <p:nvPr/>
        </p:nvSpPr>
        <p:spPr>
          <a:xfrm>
            <a:off x="2743200" y="2004980"/>
            <a:ext cx="184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08" name="Google Shape;308;p39"/>
          <p:cNvSpPr txBox="1"/>
          <p:nvPr/>
        </p:nvSpPr>
        <p:spPr>
          <a:xfrm>
            <a:off x="724575" y="17124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ru-RU" sz="3700" b="1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Риски</a:t>
            </a:r>
            <a:endParaRPr sz="3700" b="1" i="0" u="none" strike="noStrike" cap="none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10" name="Google Shape;310;p39"/>
          <p:cNvSpPr txBox="1">
            <a:spLocks noGrp="1"/>
          </p:cNvSpPr>
          <p:nvPr>
            <p:ph type="body" idx="1"/>
          </p:nvPr>
        </p:nvSpPr>
        <p:spPr>
          <a:xfrm>
            <a:off x="1054128" y="1465947"/>
            <a:ext cx="4820200" cy="1422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C0C0C"/>
              </a:buClr>
              <a:buSzPts val="1700"/>
              <a:buNone/>
            </a:pPr>
            <a:r>
              <a:rPr lang="ru-RU" sz="2400" b="1" dirty="0">
                <a:solidFill>
                  <a:schemeClr val="bg1"/>
                </a:solidFill>
                <a:latin typeface="Play" panose="020B0604020202020204" charset="0"/>
              </a:rPr>
              <a:t>Технические риски</a:t>
            </a:r>
            <a:br>
              <a:rPr lang="ru-RU" sz="1800" dirty="0">
                <a:solidFill>
                  <a:schemeClr val="bg1"/>
                </a:solidFill>
                <a:latin typeface="Play" panose="020B0604020202020204" charset="0"/>
              </a:rPr>
            </a:br>
            <a:r>
              <a:rPr lang="ru-RU" sz="2000" dirty="0">
                <a:solidFill>
                  <a:schemeClr val="bg1"/>
                </a:solidFill>
                <a:latin typeface="Play" panose="020B0604020202020204" charset="0"/>
              </a:rPr>
              <a:t>1. </a:t>
            </a:r>
            <a:r>
              <a:rPr lang="ru-RU" sz="2000" dirty="0">
                <a:solidFill>
                  <a:srgbClr val="07F4C3"/>
                </a:solidFill>
                <a:latin typeface="Play" panose="020B0604020202020204" charset="0"/>
              </a:rPr>
              <a:t>Утечка данных </a:t>
            </a:r>
            <a:r>
              <a:rPr lang="ru-RU" sz="2000" dirty="0">
                <a:solidFill>
                  <a:schemeClr val="bg1"/>
                </a:solidFill>
                <a:latin typeface="Play" panose="020B0604020202020204" charset="0"/>
              </a:rPr>
              <a:t>пациентов</a:t>
            </a:r>
            <a:br>
              <a:rPr lang="ru-RU" sz="2000" dirty="0">
                <a:solidFill>
                  <a:schemeClr val="bg1"/>
                </a:solidFill>
                <a:latin typeface="Play" panose="020B0604020202020204" charset="0"/>
              </a:rPr>
            </a:br>
            <a:r>
              <a:rPr lang="ru-RU" sz="2000" dirty="0">
                <a:solidFill>
                  <a:schemeClr val="bg1"/>
                </a:solidFill>
                <a:latin typeface="Play" panose="020B0604020202020204" charset="0"/>
              </a:rPr>
              <a:t>2. Ошибки </a:t>
            </a:r>
            <a:r>
              <a:rPr lang="ru-RU" sz="2000" dirty="0">
                <a:solidFill>
                  <a:srgbClr val="07F4C3"/>
                </a:solidFill>
                <a:latin typeface="Play" panose="020B0604020202020204" charset="0"/>
              </a:rPr>
              <a:t>диагноза</a:t>
            </a:r>
            <a:r>
              <a:rPr lang="ru-RU" sz="2000" dirty="0">
                <a:solidFill>
                  <a:schemeClr val="bg1"/>
                </a:solidFill>
                <a:latin typeface="Play" panose="020B0604020202020204" charset="0"/>
              </a:rPr>
              <a:t> и расчёта показателей</a:t>
            </a:r>
            <a:br>
              <a:rPr lang="ru-RU" sz="2000" dirty="0">
                <a:solidFill>
                  <a:schemeClr val="bg1"/>
                </a:solidFill>
                <a:latin typeface="Play" panose="020B0604020202020204" charset="0"/>
              </a:rPr>
            </a:br>
            <a:r>
              <a:rPr lang="ru-RU" sz="2000" dirty="0">
                <a:solidFill>
                  <a:schemeClr val="bg1"/>
                </a:solidFill>
                <a:latin typeface="Play" panose="020B0604020202020204" charset="0"/>
              </a:rPr>
              <a:t>3. Ошибки при </a:t>
            </a:r>
            <a:r>
              <a:rPr lang="ru-RU" sz="2000" dirty="0">
                <a:solidFill>
                  <a:srgbClr val="07F4C3"/>
                </a:solidFill>
                <a:latin typeface="Play" panose="020B0604020202020204" charset="0"/>
              </a:rPr>
              <a:t>оплате</a:t>
            </a:r>
            <a:br>
              <a:rPr lang="ru-RU" sz="2000" dirty="0">
                <a:solidFill>
                  <a:schemeClr val="bg1"/>
                </a:solidFill>
                <a:latin typeface="Play" panose="020B0604020202020204" charset="0"/>
              </a:rPr>
            </a:br>
            <a:r>
              <a:rPr lang="ru-RU" sz="2000" dirty="0">
                <a:solidFill>
                  <a:schemeClr val="bg1"/>
                </a:solidFill>
                <a:latin typeface="Play" panose="020B0604020202020204" charset="0"/>
              </a:rPr>
              <a:t>4. Невнимательный учёт </a:t>
            </a:r>
            <a:r>
              <a:rPr lang="ru-RU" sz="2000" dirty="0">
                <a:solidFill>
                  <a:srgbClr val="07F4C3"/>
                </a:solidFill>
                <a:latin typeface="Play" panose="020B0604020202020204" charset="0"/>
              </a:rPr>
              <a:t>различий ОС </a:t>
            </a:r>
            <a:r>
              <a:rPr lang="ru-RU" sz="2000" dirty="0">
                <a:solidFill>
                  <a:schemeClr val="bg1"/>
                </a:solidFill>
                <a:latin typeface="Play" panose="020B0604020202020204" charset="0"/>
              </a:rPr>
              <a:t>в гаджетах</a:t>
            </a:r>
            <a:br>
              <a:rPr lang="ru-RU" sz="1800" dirty="0">
                <a:solidFill>
                  <a:schemeClr val="bg1"/>
                </a:solidFill>
                <a:latin typeface="Play" panose="020B0604020202020204" charset="0"/>
              </a:rPr>
            </a:br>
            <a:br>
              <a:rPr lang="ru-RU" sz="1800" dirty="0">
                <a:solidFill>
                  <a:schemeClr val="bg1"/>
                </a:solidFill>
                <a:latin typeface="Play" panose="020B0604020202020204" charset="0"/>
              </a:rPr>
            </a:br>
            <a:br>
              <a:rPr lang="ru-RU" sz="1800" dirty="0">
                <a:solidFill>
                  <a:schemeClr val="bg1"/>
                </a:solidFill>
                <a:latin typeface="Play" panose="020B0604020202020204" charset="0"/>
              </a:rPr>
            </a:br>
            <a:br>
              <a:rPr lang="ru-RU" sz="1800" dirty="0">
                <a:solidFill>
                  <a:schemeClr val="bg1"/>
                </a:solidFill>
                <a:latin typeface="Play" panose="020B0604020202020204" charset="0"/>
              </a:rPr>
            </a:br>
            <a:endParaRPr sz="1800" b="0" i="0" u="none" strike="noStrike" cap="none" dirty="0">
              <a:solidFill>
                <a:schemeClr val="bg1"/>
              </a:solidFill>
              <a:latin typeface="Play" panose="020B0604020202020204" charset="0"/>
              <a:ea typeface="Play"/>
              <a:cs typeface="Play"/>
              <a:sym typeface="Play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D3A90D-3161-47D4-8C43-57DF13DF6C98}"/>
              </a:ext>
            </a:extLst>
          </p:cNvPr>
          <p:cNvSpPr txBox="1"/>
          <p:nvPr/>
        </p:nvSpPr>
        <p:spPr>
          <a:xfrm>
            <a:off x="6150937" y="1467684"/>
            <a:ext cx="444317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Play" panose="020B0604020202020204" charset="0"/>
              </a:rPr>
              <a:t>Внешние риски</a:t>
            </a:r>
            <a:br>
              <a:rPr lang="ru-RU" dirty="0">
                <a:solidFill>
                  <a:schemeClr val="bg1"/>
                </a:solidFill>
                <a:latin typeface="Play" panose="020B0604020202020204" charset="0"/>
              </a:rPr>
            </a:br>
            <a:r>
              <a:rPr lang="ru-RU" sz="2000" dirty="0">
                <a:solidFill>
                  <a:schemeClr val="bg1"/>
                </a:solidFill>
                <a:latin typeface="Play" panose="020B0604020202020204" charset="0"/>
              </a:rPr>
              <a:t>1. Низкая вовлечённость</a:t>
            </a:r>
            <a:r>
              <a:rPr lang="ru-RU" sz="2000" dirty="0">
                <a:solidFill>
                  <a:srgbClr val="07F4C3"/>
                </a:solidFill>
                <a:latin typeface="Play" panose="020B0604020202020204" charset="0"/>
              </a:rPr>
              <a:t> целевой</a:t>
            </a:r>
            <a:r>
              <a:rPr lang="ru-RU" sz="2000" dirty="0">
                <a:solidFill>
                  <a:schemeClr val="bg1"/>
                </a:solidFill>
                <a:latin typeface="Play" panose="020B0604020202020204" charset="0"/>
              </a:rPr>
              <a:t> </a:t>
            </a:r>
            <a:r>
              <a:rPr lang="ru-RU" sz="2000" dirty="0">
                <a:solidFill>
                  <a:srgbClr val="07F4C3"/>
                </a:solidFill>
                <a:latin typeface="Play" panose="020B0604020202020204" charset="0"/>
              </a:rPr>
              <a:t>аудитории</a:t>
            </a:r>
            <a:br>
              <a:rPr lang="ru-RU" sz="2000" dirty="0">
                <a:solidFill>
                  <a:schemeClr val="bg1"/>
                </a:solidFill>
                <a:latin typeface="Play" panose="020B0604020202020204" charset="0"/>
              </a:rPr>
            </a:br>
            <a:r>
              <a:rPr lang="ru-RU" sz="2000" dirty="0">
                <a:solidFill>
                  <a:schemeClr val="bg1"/>
                </a:solidFill>
                <a:latin typeface="Play" panose="020B0604020202020204" charset="0"/>
              </a:rPr>
              <a:t>2. Отказ </a:t>
            </a:r>
            <a:r>
              <a:rPr lang="ru-RU" sz="2000" dirty="0">
                <a:solidFill>
                  <a:srgbClr val="07F4C3"/>
                </a:solidFill>
                <a:latin typeface="Play" panose="020B0604020202020204" charset="0"/>
              </a:rPr>
              <a:t>торговых площадок</a:t>
            </a:r>
            <a:r>
              <a:rPr lang="ru-RU" sz="2000" dirty="0">
                <a:solidFill>
                  <a:schemeClr val="bg1"/>
                </a:solidFill>
                <a:latin typeface="Play" panose="020B0604020202020204" charset="0"/>
              </a:rPr>
              <a:t> от размещения сервиса</a:t>
            </a:r>
            <a:endParaRPr lang="ru-RU" sz="2000" dirty="0">
              <a:latin typeface="Play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8ECDD6-DD32-4AC1-87E9-37A9030EDDEE}"/>
              </a:ext>
            </a:extLst>
          </p:cNvPr>
          <p:cNvSpPr txBox="1"/>
          <p:nvPr/>
        </p:nvSpPr>
        <p:spPr>
          <a:xfrm>
            <a:off x="6150938" y="3825953"/>
            <a:ext cx="539451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Play" panose="020B0604020202020204" charset="0"/>
              </a:rPr>
              <a:t>Управленческие риски</a:t>
            </a:r>
            <a:br>
              <a:rPr lang="ru-RU" sz="2000" dirty="0">
                <a:solidFill>
                  <a:schemeClr val="bg1"/>
                </a:solidFill>
                <a:latin typeface="Play" panose="020B0604020202020204" charset="0"/>
              </a:rPr>
            </a:br>
            <a:r>
              <a:rPr lang="ru-RU" sz="2000" dirty="0">
                <a:solidFill>
                  <a:schemeClr val="bg1"/>
                </a:solidFill>
                <a:latin typeface="Play" panose="020B0604020202020204" charset="0"/>
              </a:rPr>
              <a:t>1. </a:t>
            </a:r>
            <a:r>
              <a:rPr lang="ru-RU" sz="2000" dirty="0">
                <a:solidFill>
                  <a:srgbClr val="07F4C3"/>
                </a:solidFill>
                <a:latin typeface="Play" panose="020B0604020202020204" charset="0"/>
              </a:rPr>
              <a:t>Нехватка знаний </a:t>
            </a:r>
            <a:r>
              <a:rPr lang="ru-RU" sz="2000" dirty="0">
                <a:solidFill>
                  <a:schemeClr val="bg1"/>
                </a:solidFill>
                <a:latin typeface="Play" panose="020B0604020202020204" charset="0"/>
              </a:rPr>
              <a:t>для создания медицинского сервиса</a:t>
            </a:r>
            <a:br>
              <a:rPr lang="ru-RU" sz="2000" dirty="0">
                <a:solidFill>
                  <a:schemeClr val="bg1"/>
                </a:solidFill>
                <a:latin typeface="Play" panose="020B0604020202020204" charset="0"/>
              </a:rPr>
            </a:br>
            <a:r>
              <a:rPr lang="ru-RU" sz="2000" dirty="0">
                <a:solidFill>
                  <a:schemeClr val="bg1"/>
                </a:solidFill>
                <a:latin typeface="Play" panose="020B0604020202020204" charset="0"/>
              </a:rPr>
              <a:t>2. Отсутствие </a:t>
            </a:r>
            <a:r>
              <a:rPr lang="ru-RU" sz="2000" dirty="0">
                <a:solidFill>
                  <a:srgbClr val="07F4C3"/>
                </a:solidFill>
                <a:latin typeface="Play" panose="020B0604020202020204" charset="0"/>
              </a:rPr>
              <a:t>маркетингового продвижения</a:t>
            </a:r>
            <a:endParaRPr lang="ru-RU" sz="1600" dirty="0">
              <a:solidFill>
                <a:srgbClr val="07F4C3"/>
              </a:solidFill>
              <a:latin typeface="Play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4D72A4-1649-4A28-970A-C8EE9F02FA32}"/>
              </a:ext>
            </a:extLst>
          </p:cNvPr>
          <p:cNvSpPr txBox="1"/>
          <p:nvPr/>
        </p:nvSpPr>
        <p:spPr>
          <a:xfrm>
            <a:off x="1054128" y="3825953"/>
            <a:ext cx="4820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Play" panose="020B0604020202020204" charset="0"/>
              </a:rPr>
              <a:t>Организационные риски</a:t>
            </a:r>
            <a:br>
              <a:rPr lang="ru-RU" sz="1800" dirty="0">
                <a:solidFill>
                  <a:schemeClr val="bg1"/>
                </a:solidFill>
                <a:latin typeface="Play" panose="020B0604020202020204" charset="0"/>
              </a:rPr>
            </a:br>
            <a:r>
              <a:rPr lang="ru-RU" sz="2000" dirty="0">
                <a:solidFill>
                  <a:schemeClr val="bg1"/>
                </a:solidFill>
                <a:latin typeface="Play" panose="020B0604020202020204" charset="0"/>
              </a:rPr>
              <a:t>1. Выход за рамки </a:t>
            </a:r>
            <a:r>
              <a:rPr lang="ru-RU" sz="2000" dirty="0">
                <a:solidFill>
                  <a:srgbClr val="07F4C3"/>
                </a:solidFill>
                <a:latin typeface="Play" panose="020B0604020202020204" charset="0"/>
              </a:rPr>
              <a:t>сроков и бюджета</a:t>
            </a:r>
            <a:br>
              <a:rPr lang="ru-RU" sz="2000" dirty="0">
                <a:solidFill>
                  <a:schemeClr val="bg1"/>
                </a:solidFill>
                <a:latin typeface="Play" panose="020B0604020202020204" charset="0"/>
              </a:rPr>
            </a:br>
            <a:r>
              <a:rPr lang="ru-RU" sz="2000" dirty="0">
                <a:solidFill>
                  <a:schemeClr val="bg1"/>
                </a:solidFill>
                <a:latin typeface="Play" panose="020B0604020202020204" charset="0"/>
              </a:rPr>
              <a:t>3. Нехватка </a:t>
            </a:r>
            <a:r>
              <a:rPr lang="ru-RU" sz="2000" dirty="0">
                <a:solidFill>
                  <a:srgbClr val="07F4C3"/>
                </a:solidFill>
                <a:latin typeface="Play" panose="020B0604020202020204" charset="0"/>
              </a:rPr>
              <a:t>времени у врачей </a:t>
            </a:r>
            <a:r>
              <a:rPr lang="ru-RU" sz="2000" dirty="0">
                <a:solidFill>
                  <a:schemeClr val="bg1"/>
                </a:solidFill>
                <a:latin typeface="Play" panose="020B0604020202020204" charset="0"/>
              </a:rPr>
              <a:t>на онлайн-консультации</a:t>
            </a:r>
            <a:endParaRPr lang="ru-RU" dirty="0">
              <a:latin typeface="Pl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088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0"/>
          <p:cNvSpPr txBox="1"/>
          <p:nvPr/>
        </p:nvSpPr>
        <p:spPr>
          <a:xfrm>
            <a:off x="2743200" y="2004980"/>
            <a:ext cx="184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16" name="Google Shape;316;p40"/>
          <p:cNvSpPr txBox="1"/>
          <p:nvPr/>
        </p:nvSpPr>
        <p:spPr>
          <a:xfrm>
            <a:off x="724575" y="17124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ru-RU" sz="3700" b="1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Способы </a:t>
            </a:r>
            <a:r>
              <a:rPr lang="ru-RU" sz="3700" b="1" dirty="0">
                <a:solidFill>
                  <a:srgbClr val="07F4C3"/>
                </a:solidFill>
                <a:latin typeface="Play"/>
                <a:ea typeface="Play"/>
                <a:cs typeface="Play"/>
                <a:sym typeface="Play"/>
              </a:rPr>
              <a:t>монетизации</a:t>
            </a:r>
            <a:endParaRPr sz="3700" b="1" i="0" u="none" strike="noStrike" cap="none" dirty="0">
              <a:solidFill>
                <a:srgbClr val="07F4C3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17" name="Google Shape;317;p40"/>
          <p:cNvSpPr txBox="1">
            <a:spLocks noGrp="1"/>
          </p:cNvSpPr>
          <p:nvPr>
            <p:ph type="body" idx="1"/>
          </p:nvPr>
        </p:nvSpPr>
        <p:spPr>
          <a:xfrm>
            <a:off x="1588654" y="1247568"/>
            <a:ext cx="5510140" cy="1080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7950" lvl="0" indent="0">
              <a:buNone/>
            </a:pPr>
            <a:r>
              <a:rPr lang="ru-RU" b="1" dirty="0" err="1">
                <a:solidFill>
                  <a:schemeClr val="bg1"/>
                </a:solidFill>
                <a:latin typeface="Play" panose="020B0604020202020204" charset="0"/>
              </a:rPr>
              <a:t>Freemium</a:t>
            </a:r>
            <a:r>
              <a:rPr lang="ru-RU" b="1" dirty="0">
                <a:solidFill>
                  <a:schemeClr val="bg1"/>
                </a:solidFill>
                <a:latin typeface="Play" panose="020B0604020202020204" charset="0"/>
              </a:rPr>
              <a:t> модель</a:t>
            </a:r>
          </a:p>
          <a:p>
            <a:pPr marL="107950" lvl="0" indent="0">
              <a:buNone/>
            </a:pPr>
            <a:r>
              <a:rPr lang="ru-RU" sz="2000" dirty="0">
                <a:solidFill>
                  <a:srgbClr val="07F4C3"/>
                </a:solidFill>
                <a:latin typeface="Play" panose="020B0604020202020204" charset="0"/>
              </a:rPr>
              <a:t>бесплатно/премиум-подписка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356CCA-3175-4519-A65F-C14A77FC24FA}"/>
              </a:ext>
            </a:extLst>
          </p:cNvPr>
          <p:cNvSpPr txBox="1"/>
          <p:nvPr/>
        </p:nvSpPr>
        <p:spPr>
          <a:xfrm>
            <a:off x="1588654" y="4731644"/>
            <a:ext cx="49387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7950" lvl="0" indent="0">
              <a:buNone/>
            </a:pPr>
            <a:r>
              <a:rPr lang="ru-RU" sz="2800" b="1" dirty="0">
                <a:solidFill>
                  <a:schemeClr val="bg1"/>
                </a:solidFill>
                <a:latin typeface="Play" panose="020B0604020202020204" charset="0"/>
              </a:rPr>
              <a:t>Транзакции</a:t>
            </a:r>
          </a:p>
          <a:p>
            <a:pPr marL="107950" lvl="0" indent="0">
              <a:buNone/>
            </a:pPr>
            <a:r>
              <a:rPr lang="ru-RU" sz="2000" dirty="0">
                <a:solidFill>
                  <a:srgbClr val="07F4C3"/>
                </a:solidFill>
                <a:latin typeface="Play" panose="020B0604020202020204" charset="0"/>
              </a:rPr>
              <a:t>Комиссия</a:t>
            </a:r>
            <a:r>
              <a:rPr lang="ru-RU" sz="2000" dirty="0">
                <a:solidFill>
                  <a:schemeClr val="bg1"/>
                </a:solidFill>
                <a:latin typeface="Play" panose="020B0604020202020204" charset="0"/>
              </a:rPr>
              <a:t> </a:t>
            </a:r>
            <a:r>
              <a:rPr lang="ru-RU" sz="2000" dirty="0">
                <a:solidFill>
                  <a:srgbClr val="07F4C3"/>
                </a:solidFill>
                <a:latin typeface="Play" panose="020B0604020202020204" charset="0"/>
              </a:rPr>
              <a:t>с</a:t>
            </a:r>
            <a:r>
              <a:rPr lang="ru-RU" sz="2000" dirty="0">
                <a:solidFill>
                  <a:schemeClr val="bg1"/>
                </a:solidFill>
                <a:latin typeface="Play" panose="020B0604020202020204" charset="0"/>
              </a:rPr>
              <a:t> каждой </a:t>
            </a:r>
            <a:r>
              <a:rPr lang="ru-RU" sz="2000" dirty="0">
                <a:solidFill>
                  <a:srgbClr val="07F4C3"/>
                </a:solidFill>
                <a:latin typeface="Play" panose="020B0604020202020204" charset="0"/>
              </a:rPr>
              <a:t>транзакции</a:t>
            </a:r>
            <a:r>
              <a:rPr lang="ru-RU" sz="2000" dirty="0">
                <a:solidFill>
                  <a:schemeClr val="bg1"/>
                </a:solidFill>
                <a:latin typeface="Play" panose="020B0604020202020204" charset="0"/>
              </a:rPr>
              <a:t>, совершенной через приложение</a:t>
            </a:r>
          </a:p>
          <a:p>
            <a:endParaRPr lang="ru-RU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D6D5B5-9C21-4BE4-AC9B-8DC2419F3DA8}"/>
              </a:ext>
            </a:extLst>
          </p:cNvPr>
          <p:cNvSpPr txBox="1"/>
          <p:nvPr/>
        </p:nvSpPr>
        <p:spPr>
          <a:xfrm>
            <a:off x="1588654" y="2347001"/>
            <a:ext cx="493721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7950" lvl="0" indent="0">
              <a:buNone/>
            </a:pPr>
            <a:r>
              <a:rPr lang="ru-RU" sz="2800" b="1" dirty="0">
                <a:solidFill>
                  <a:schemeClr val="bg1"/>
                </a:solidFill>
                <a:latin typeface="Play" panose="020B0604020202020204" charset="0"/>
              </a:rPr>
              <a:t>Продажа</a:t>
            </a:r>
          </a:p>
          <a:p>
            <a:pPr marL="107950" lvl="0" indent="0">
              <a:buNone/>
            </a:pPr>
            <a:r>
              <a:rPr lang="ru-RU" sz="2000" dirty="0">
                <a:solidFill>
                  <a:srgbClr val="07F4C3"/>
                </a:solidFill>
                <a:latin typeface="Play" panose="020B0604020202020204" charset="0"/>
              </a:rPr>
              <a:t>покупки в приложении </a:t>
            </a:r>
            <a:r>
              <a:rPr lang="ru-RU" sz="2000" dirty="0">
                <a:solidFill>
                  <a:schemeClr val="bg1"/>
                </a:solidFill>
                <a:latin typeface="Play" panose="020B0604020202020204" charset="0"/>
              </a:rPr>
              <a:t>медицинских продуктов и устройств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D9CE0B-5288-405B-A1E9-DEDD938909A4}"/>
              </a:ext>
            </a:extLst>
          </p:cNvPr>
          <p:cNvSpPr txBox="1"/>
          <p:nvPr/>
        </p:nvSpPr>
        <p:spPr>
          <a:xfrm>
            <a:off x="1588654" y="3504846"/>
            <a:ext cx="481864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7950" lvl="0" indent="0">
              <a:buNone/>
            </a:pPr>
            <a:r>
              <a:rPr lang="ru-RU" sz="2800" b="1" dirty="0">
                <a:solidFill>
                  <a:schemeClr val="bg1"/>
                </a:solidFill>
                <a:latin typeface="Play" panose="020B0604020202020204" charset="0"/>
              </a:rPr>
              <a:t>Реклама</a:t>
            </a:r>
          </a:p>
          <a:p>
            <a:pPr marL="107950" lvl="0" indent="0">
              <a:buNone/>
            </a:pPr>
            <a:r>
              <a:rPr lang="ru-RU" sz="2000" dirty="0">
                <a:solidFill>
                  <a:srgbClr val="07F4C3"/>
                </a:solidFill>
                <a:latin typeface="Play" panose="020B0604020202020204" charset="0"/>
              </a:rPr>
              <a:t>реклама</a:t>
            </a:r>
            <a:r>
              <a:rPr lang="ru-RU" sz="2000" dirty="0">
                <a:solidFill>
                  <a:schemeClr val="bg1"/>
                </a:solidFill>
                <a:latin typeface="Play" panose="020B0604020202020204" charset="0"/>
              </a:rPr>
              <a:t> медицинских </a:t>
            </a:r>
            <a:r>
              <a:rPr lang="ru-RU" sz="2000" dirty="0">
                <a:solidFill>
                  <a:srgbClr val="07F4C3"/>
                </a:solidFill>
                <a:latin typeface="Play" panose="020B0604020202020204" charset="0"/>
              </a:rPr>
              <a:t>продуктов</a:t>
            </a:r>
            <a:r>
              <a:rPr lang="ru-RU" sz="2000" dirty="0">
                <a:solidFill>
                  <a:schemeClr val="bg1"/>
                </a:solidFill>
                <a:latin typeface="Play" panose="020B0604020202020204" charset="0"/>
              </a:rPr>
              <a:t>, клиник и врачей</a:t>
            </a:r>
          </a:p>
        </p:txBody>
      </p:sp>
      <p:pic>
        <p:nvPicPr>
          <p:cNvPr id="3076" name="Picture 4" descr="Picture background">
            <a:extLst>
              <a:ext uri="{FF2B5EF4-FFF2-40B4-BE49-F238E27FC236}">
                <a16:creationId xmlns:a16="http://schemas.microsoft.com/office/drawing/2014/main" id="{12C93ED0-7F41-4CB1-8F1D-638115A40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753" y="2290432"/>
            <a:ext cx="4754877" cy="356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F4865BF5-97B1-499F-B44C-D65B8ACA39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758251"/>
              </p:ext>
            </p:extLst>
          </p:nvPr>
        </p:nvGraphicFramePr>
        <p:xfrm>
          <a:off x="1877965" y="1604159"/>
          <a:ext cx="8208820" cy="377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4356">
                  <a:extLst>
                    <a:ext uri="{9D8B030D-6E8A-4147-A177-3AD203B41FA5}">
                      <a16:colId xmlns:a16="http://schemas.microsoft.com/office/drawing/2014/main" val="4212686452"/>
                    </a:ext>
                  </a:extLst>
                </a:gridCol>
                <a:gridCol w="2118701">
                  <a:extLst>
                    <a:ext uri="{9D8B030D-6E8A-4147-A177-3AD203B41FA5}">
                      <a16:colId xmlns:a16="http://schemas.microsoft.com/office/drawing/2014/main" val="1583883317"/>
                    </a:ext>
                  </a:extLst>
                </a:gridCol>
                <a:gridCol w="2815763">
                  <a:extLst>
                    <a:ext uri="{9D8B030D-6E8A-4147-A177-3AD203B41FA5}">
                      <a16:colId xmlns:a16="http://schemas.microsoft.com/office/drawing/2014/main" val="1091640967"/>
                    </a:ext>
                  </a:extLst>
                </a:gridCol>
              </a:tblGrid>
              <a:tr h="348667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>
                          <a:solidFill>
                            <a:srgbClr val="861BE3"/>
                          </a:solidFill>
                          <a:latin typeface="Play" panose="020B0604020202020204" charset="0"/>
                        </a:rPr>
                        <a:t>Июнь 2024</a:t>
                      </a:r>
                    </a:p>
                  </a:txBody>
                  <a:tcPr>
                    <a:lnL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>
                          <a:solidFill>
                            <a:srgbClr val="861BE3"/>
                          </a:solidFill>
                          <a:latin typeface="Play" panose="020B0604020202020204" charset="0"/>
                        </a:rPr>
                        <a:t>Май 2025</a:t>
                      </a:r>
                    </a:p>
                  </a:txBody>
                  <a:tcPr>
                    <a:lnL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468751"/>
                  </a:ext>
                </a:extLst>
              </a:tr>
              <a:tr h="724155">
                <a:tc>
                  <a:txBody>
                    <a:bodyPr/>
                    <a:lstStyle/>
                    <a:p>
                      <a:r>
                        <a:rPr lang="ru-RU" sz="2400" b="0" i="0" u="none" strike="noStrike" cap="none" dirty="0">
                          <a:solidFill>
                            <a:srgbClr val="861BE3"/>
                          </a:solidFill>
                          <a:effectLst/>
                          <a:latin typeface="Play" panose="020B0604020202020204" charset="0"/>
                          <a:ea typeface="+mn-ea"/>
                          <a:cs typeface="+mn-cs"/>
                          <a:sym typeface="Arial"/>
                        </a:rPr>
                        <a:t>Оплата пользователей</a:t>
                      </a:r>
                      <a:endParaRPr lang="ru-RU" sz="2400" dirty="0">
                        <a:solidFill>
                          <a:srgbClr val="861BE3"/>
                        </a:solidFill>
                        <a:latin typeface="Pl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lay" panose="020B0604020202020204" charset="0"/>
                          <a:ea typeface="+mn-ea"/>
                          <a:cs typeface="+mn-cs"/>
                          <a:sym typeface="Arial"/>
                        </a:rPr>
                        <a:t>4 990 000 р.</a:t>
                      </a:r>
                      <a:endParaRPr lang="ru-RU" sz="2400" dirty="0">
                        <a:solidFill>
                          <a:schemeClr val="bg1"/>
                        </a:solidFill>
                        <a:latin typeface="Pl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lay" panose="020B0604020202020204" charset="0"/>
                          <a:ea typeface="+mn-ea"/>
                          <a:cs typeface="+mn-cs"/>
                          <a:sym typeface="Arial"/>
                        </a:rPr>
                        <a:t>663 670 000 р.</a:t>
                      </a:r>
                      <a:endParaRPr lang="ru-RU" sz="2400" dirty="0">
                        <a:solidFill>
                          <a:schemeClr val="bg1"/>
                        </a:solidFill>
                        <a:latin typeface="Pl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814125"/>
                  </a:ext>
                </a:extLst>
              </a:tr>
              <a:tr h="724155">
                <a:tc>
                  <a:txBody>
                    <a:bodyPr/>
                    <a:lstStyle/>
                    <a:p>
                      <a:r>
                        <a:rPr lang="ru-RU" sz="2400" b="0" i="0" u="none" strike="noStrike" cap="none" dirty="0">
                          <a:solidFill>
                            <a:srgbClr val="861BE3"/>
                          </a:solidFill>
                          <a:effectLst/>
                          <a:latin typeface="Play" panose="020B0604020202020204" charset="0"/>
                          <a:ea typeface="+mn-ea"/>
                          <a:cs typeface="+mn-cs"/>
                          <a:sym typeface="Arial"/>
                        </a:rPr>
                        <a:t>Процент платящих пользователей</a:t>
                      </a:r>
                      <a:endParaRPr lang="ru-RU" sz="2400" dirty="0">
                        <a:solidFill>
                          <a:srgbClr val="861BE3"/>
                        </a:solidFill>
                        <a:latin typeface="Pl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lay" panose="020B0604020202020204" charset="0"/>
                          <a:ea typeface="+mn-ea"/>
                          <a:cs typeface="+mn-cs"/>
                          <a:sym typeface="Arial"/>
                        </a:rPr>
                        <a:t>5% </a:t>
                      </a:r>
                      <a:endParaRPr lang="ru-RU" sz="2400" dirty="0">
                        <a:solidFill>
                          <a:schemeClr val="bg1"/>
                        </a:solidFill>
                        <a:latin typeface="Pl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lay" panose="020B0604020202020204" charset="0"/>
                          <a:ea typeface="+mn-ea"/>
                          <a:cs typeface="+mn-cs"/>
                          <a:sym typeface="Arial"/>
                        </a:rPr>
                        <a:t>35% </a:t>
                      </a:r>
                      <a:endParaRPr lang="ru-RU" sz="2400" dirty="0">
                        <a:solidFill>
                          <a:schemeClr val="bg1"/>
                        </a:solidFill>
                        <a:latin typeface="Pl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5910255"/>
                  </a:ext>
                </a:extLst>
              </a:tr>
              <a:tr h="402308">
                <a:tc>
                  <a:txBody>
                    <a:bodyPr/>
                    <a:lstStyle/>
                    <a:p>
                      <a:r>
                        <a:rPr lang="ru-RU" sz="2400" b="0" i="0" u="none" strike="noStrike" cap="none" dirty="0">
                          <a:solidFill>
                            <a:srgbClr val="861BE3"/>
                          </a:solidFill>
                          <a:effectLst/>
                          <a:latin typeface="Play" panose="020B0604020202020204" charset="0"/>
                          <a:ea typeface="+mn-ea"/>
                          <a:cs typeface="+mn-cs"/>
                          <a:sym typeface="Arial"/>
                        </a:rPr>
                        <a:t>Себестоимость</a:t>
                      </a:r>
                      <a:endParaRPr lang="ru-RU" sz="2400" dirty="0">
                        <a:solidFill>
                          <a:srgbClr val="861BE3"/>
                        </a:solidFill>
                        <a:latin typeface="Pl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lay" panose="020B0604020202020204" charset="0"/>
                          <a:ea typeface="+mn-ea"/>
                          <a:cs typeface="+mn-cs"/>
                          <a:sym typeface="Arial"/>
                        </a:rPr>
                        <a:t>6 700 000 р.</a:t>
                      </a:r>
                      <a:endParaRPr lang="ru-RU" sz="2400" dirty="0">
                        <a:solidFill>
                          <a:schemeClr val="bg1"/>
                        </a:solidFill>
                        <a:latin typeface="Pl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lay" panose="020B0604020202020204" charset="0"/>
                          <a:ea typeface="+mn-ea"/>
                          <a:cs typeface="+mn-cs"/>
                          <a:sym typeface="Arial"/>
                        </a:rPr>
                        <a:t>19 500 000 р.</a:t>
                      </a:r>
                      <a:endParaRPr lang="ru-RU" sz="2400" dirty="0">
                        <a:solidFill>
                          <a:schemeClr val="bg1"/>
                        </a:solidFill>
                        <a:latin typeface="Pl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8718391"/>
                  </a:ext>
                </a:extLst>
              </a:tr>
              <a:tr h="724155">
                <a:tc>
                  <a:txBody>
                    <a:bodyPr/>
                    <a:lstStyle/>
                    <a:p>
                      <a:r>
                        <a:rPr lang="ru-RU" sz="2400" b="0" i="0" u="none" strike="noStrike" cap="none" dirty="0">
                          <a:solidFill>
                            <a:srgbClr val="861BE3"/>
                          </a:solidFill>
                          <a:effectLst/>
                          <a:latin typeface="Play" panose="020B0604020202020204" charset="0"/>
                          <a:ea typeface="+mn-ea"/>
                          <a:cs typeface="+mn-cs"/>
                          <a:sym typeface="Arial"/>
                        </a:rPr>
                        <a:t>Коммерческие расходы</a:t>
                      </a:r>
                      <a:endParaRPr lang="ru-RU" sz="2400" dirty="0">
                        <a:solidFill>
                          <a:srgbClr val="861BE3"/>
                        </a:solidFill>
                        <a:latin typeface="Pl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lay" panose="020B0604020202020204" charset="0"/>
                          <a:ea typeface="+mn-ea"/>
                          <a:cs typeface="+mn-cs"/>
                          <a:sym typeface="Arial"/>
                        </a:rPr>
                        <a:t>1 000 000 р.</a:t>
                      </a:r>
                      <a:endParaRPr lang="ru-RU" sz="2400" dirty="0">
                        <a:solidFill>
                          <a:schemeClr val="bg1"/>
                        </a:solidFill>
                        <a:latin typeface="Pl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lay" panose="020B0604020202020204" charset="0"/>
                          <a:ea typeface="+mn-ea"/>
                          <a:cs typeface="+mn-cs"/>
                          <a:sym typeface="Arial"/>
                        </a:rPr>
                        <a:t>4 800 000 р.</a:t>
                      </a:r>
                      <a:endParaRPr lang="ru-RU" sz="2400" dirty="0">
                        <a:solidFill>
                          <a:schemeClr val="bg1"/>
                        </a:solidFill>
                        <a:latin typeface="Pl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77380"/>
                  </a:ext>
                </a:extLst>
              </a:tr>
              <a:tr h="402308">
                <a:tc>
                  <a:txBody>
                    <a:bodyPr/>
                    <a:lstStyle/>
                    <a:p>
                      <a:r>
                        <a:rPr lang="ru-RU" sz="2400" b="0" i="0" u="none" strike="noStrike" cap="none" dirty="0">
                          <a:solidFill>
                            <a:srgbClr val="861BE3"/>
                          </a:solidFill>
                          <a:effectLst/>
                          <a:latin typeface="Play" panose="020B0604020202020204" charset="0"/>
                          <a:ea typeface="+mn-ea"/>
                          <a:cs typeface="+mn-cs"/>
                          <a:sym typeface="Arial"/>
                        </a:rPr>
                        <a:t>Валовая прибыль</a:t>
                      </a:r>
                      <a:endParaRPr lang="ru-RU" sz="2400" dirty="0">
                        <a:solidFill>
                          <a:srgbClr val="861BE3"/>
                        </a:solidFill>
                        <a:latin typeface="Pl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lay" panose="020B0604020202020204" charset="0"/>
                          <a:ea typeface="+mn-ea"/>
                          <a:cs typeface="+mn-cs"/>
                          <a:sym typeface="Arial"/>
                        </a:rPr>
                        <a:t>2 710 000 р.</a:t>
                      </a:r>
                      <a:endParaRPr lang="ru-RU" sz="2400" dirty="0">
                        <a:solidFill>
                          <a:schemeClr val="bg1"/>
                        </a:solidFill>
                        <a:latin typeface="Pl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Play" panose="020B0604020202020204" charset="0"/>
                          <a:ea typeface="+mn-ea"/>
                          <a:cs typeface="+mn-cs"/>
                          <a:sym typeface="Arial"/>
                        </a:rPr>
                        <a:t>639 370 000 р.</a:t>
                      </a:r>
                      <a:endParaRPr lang="ru-RU" sz="2400" dirty="0">
                        <a:solidFill>
                          <a:schemeClr val="bg1"/>
                        </a:solidFill>
                        <a:latin typeface="Pl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F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0018400"/>
                  </a:ext>
                </a:extLst>
              </a:tr>
            </a:tbl>
          </a:graphicData>
        </a:graphic>
      </p:graphicFrame>
      <p:sp>
        <p:nvSpPr>
          <p:cNvPr id="315" name="Google Shape;315;p40"/>
          <p:cNvSpPr txBox="1"/>
          <p:nvPr/>
        </p:nvSpPr>
        <p:spPr>
          <a:xfrm>
            <a:off x="2743200" y="2004980"/>
            <a:ext cx="184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16" name="Google Shape;316;p40"/>
          <p:cNvSpPr txBox="1"/>
          <p:nvPr/>
        </p:nvSpPr>
        <p:spPr>
          <a:xfrm>
            <a:off x="724575" y="17124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ru-RU" sz="3700" b="1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Экономика продукта</a:t>
            </a:r>
            <a:endParaRPr sz="3700" b="1" i="0" u="none" strike="noStrike" cap="none" dirty="0">
              <a:solidFill>
                <a:srgbClr val="07F4C3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E80F157-4C75-4586-AD0B-20162D3CF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731" y="4900600"/>
            <a:ext cx="1536123" cy="165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35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3">
            <a:extLst>
              <a:ext uri="{FF2B5EF4-FFF2-40B4-BE49-F238E27FC236}">
                <a16:creationId xmlns:a16="http://schemas.microsoft.com/office/drawing/2014/main" id="{481BD116-C104-4A85-8CCE-91F347E9D836}"/>
              </a:ext>
            </a:extLst>
          </p:cNvPr>
          <p:cNvSpPr/>
          <p:nvPr/>
        </p:nvSpPr>
        <p:spPr>
          <a:xfrm>
            <a:off x="2015097" y="1422906"/>
            <a:ext cx="57559" cy="4439192"/>
          </a:xfrm>
          <a:prstGeom prst="roundRect">
            <a:avLst>
              <a:gd name="adj" fmla="val 225173"/>
            </a:avLst>
          </a:prstGeom>
          <a:solidFill>
            <a:srgbClr val="07F4C3"/>
          </a:solidFill>
          <a:ln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315" name="Google Shape;315;p40"/>
          <p:cNvSpPr txBox="1"/>
          <p:nvPr/>
        </p:nvSpPr>
        <p:spPr>
          <a:xfrm>
            <a:off x="2743200" y="2004980"/>
            <a:ext cx="184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16" name="Google Shape;316;p40"/>
          <p:cNvSpPr txBox="1"/>
          <p:nvPr/>
        </p:nvSpPr>
        <p:spPr>
          <a:xfrm>
            <a:off x="724575" y="17124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ru-RU" sz="3700" b="1" i="0" u="none" strike="noStrike" cap="none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Идеи для улучшения</a:t>
            </a:r>
            <a:endParaRPr sz="3700" b="1" i="0" u="none" strike="noStrike" cap="none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17" name="Google Shape;317;p40"/>
          <p:cNvSpPr txBox="1">
            <a:spLocks noGrp="1"/>
          </p:cNvSpPr>
          <p:nvPr>
            <p:ph type="body" idx="1"/>
          </p:nvPr>
        </p:nvSpPr>
        <p:spPr>
          <a:xfrm>
            <a:off x="564600" y="1961475"/>
            <a:ext cx="9450300" cy="24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700"/>
              <a:buFont typeface="Arial"/>
              <a:buNone/>
            </a:pPr>
            <a:endParaRPr sz="2200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endParaRPr sz="2200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700"/>
              <a:buFont typeface="Arial"/>
              <a:buNone/>
            </a:pPr>
            <a:endParaRPr sz="2200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700"/>
              <a:buFont typeface="Arial"/>
              <a:buNone/>
            </a:pPr>
            <a:endParaRPr sz="2200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700"/>
              <a:buFont typeface="Arial"/>
              <a:buNone/>
            </a:pPr>
            <a:endParaRPr sz="2200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700"/>
              <a:buFont typeface="Arial"/>
              <a:buNone/>
            </a:pPr>
            <a:r>
              <a:rPr lang="ru-RU" sz="2200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endParaRPr sz="2200" b="0" i="0" u="none" strike="noStrike" cap="none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" name="Shape 4">
            <a:extLst>
              <a:ext uri="{FF2B5EF4-FFF2-40B4-BE49-F238E27FC236}">
                <a16:creationId xmlns:a16="http://schemas.microsoft.com/office/drawing/2014/main" id="{E7206F3D-7C28-4C12-AECA-FC970CB42DFE}"/>
              </a:ext>
            </a:extLst>
          </p:cNvPr>
          <p:cNvSpPr/>
          <p:nvPr/>
        </p:nvSpPr>
        <p:spPr>
          <a:xfrm>
            <a:off x="2327141" y="2002065"/>
            <a:ext cx="923687" cy="52745"/>
          </a:xfrm>
          <a:prstGeom prst="roundRect">
            <a:avLst>
              <a:gd name="adj" fmla="val 225173"/>
            </a:avLst>
          </a:prstGeom>
          <a:solidFill>
            <a:srgbClr val="07F4C3"/>
          </a:solidFill>
          <a:ln>
            <a:noFill/>
          </a:ln>
        </p:spPr>
        <p:txBody>
          <a:bodyPr/>
          <a:lstStyle/>
          <a:p>
            <a:endParaRPr lang="ru-RU">
              <a:solidFill>
                <a:schemeClr val="bg1"/>
              </a:solidFill>
            </a:endParaRPr>
          </a:p>
        </p:txBody>
      </p:sp>
      <p:sp>
        <p:nvSpPr>
          <p:cNvPr id="6" name="Shape 5">
            <a:extLst>
              <a:ext uri="{FF2B5EF4-FFF2-40B4-BE49-F238E27FC236}">
                <a16:creationId xmlns:a16="http://schemas.microsoft.com/office/drawing/2014/main" id="{6BEEBE73-6C5E-4F2C-9F93-2212BBB57F36}"/>
              </a:ext>
            </a:extLst>
          </p:cNvPr>
          <p:cNvSpPr/>
          <p:nvPr/>
        </p:nvSpPr>
        <p:spPr>
          <a:xfrm>
            <a:off x="1744430" y="1706468"/>
            <a:ext cx="593765" cy="593765"/>
          </a:xfrm>
          <a:prstGeom prst="roundRect">
            <a:avLst>
              <a:gd name="adj" fmla="val 20002"/>
            </a:avLst>
          </a:prstGeom>
          <a:solidFill>
            <a:srgbClr val="861BE3"/>
          </a:solidFill>
          <a:ln w="15240">
            <a:noFill/>
            <a:prstDash val="solid"/>
          </a:ln>
        </p:spPr>
        <p:txBody>
          <a:bodyPr/>
          <a:lstStyle/>
          <a:p>
            <a:endParaRPr lang="ru-RU">
              <a:solidFill>
                <a:schemeClr val="bg1"/>
              </a:solidFill>
            </a:endParaRPr>
          </a:p>
        </p:txBody>
      </p:sp>
      <p:sp>
        <p:nvSpPr>
          <p:cNvPr id="7" name="Text 6">
            <a:extLst>
              <a:ext uri="{FF2B5EF4-FFF2-40B4-BE49-F238E27FC236}">
                <a16:creationId xmlns:a16="http://schemas.microsoft.com/office/drawing/2014/main" id="{8C08DE55-40C1-4B8E-875F-29873067835A}"/>
              </a:ext>
            </a:extLst>
          </p:cNvPr>
          <p:cNvSpPr/>
          <p:nvPr/>
        </p:nvSpPr>
        <p:spPr>
          <a:xfrm>
            <a:off x="1950408" y="1754653"/>
            <a:ext cx="181808" cy="494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97"/>
              </a:lnSpc>
              <a:buNone/>
            </a:pPr>
            <a:r>
              <a:rPr lang="en-US" sz="3117" b="1" kern="0" spc="-94" dirty="0">
                <a:solidFill>
                  <a:schemeClr val="bg1"/>
                </a:solidFill>
                <a:latin typeface="Play" panose="020B0604020202020204" charset="0"/>
                <a:ea typeface="Inter" pitchFamily="34" charset="-122"/>
                <a:cs typeface="Inter" pitchFamily="34" charset="-120"/>
              </a:rPr>
              <a:t>1</a:t>
            </a:r>
            <a:endParaRPr lang="en-US" sz="3117" dirty="0">
              <a:solidFill>
                <a:schemeClr val="bg1"/>
              </a:solidFill>
              <a:latin typeface="Play" panose="020B0604020202020204" charset="0"/>
            </a:endParaRPr>
          </a:p>
        </p:txBody>
      </p:sp>
      <p:sp>
        <p:nvSpPr>
          <p:cNvPr id="8" name="Text 7">
            <a:extLst>
              <a:ext uri="{FF2B5EF4-FFF2-40B4-BE49-F238E27FC236}">
                <a16:creationId xmlns:a16="http://schemas.microsoft.com/office/drawing/2014/main" id="{E5833E84-392B-446E-96DB-BE083966F4ED}"/>
              </a:ext>
            </a:extLst>
          </p:cNvPr>
          <p:cNvSpPr/>
          <p:nvPr/>
        </p:nvSpPr>
        <p:spPr>
          <a:xfrm>
            <a:off x="3491434" y="1342340"/>
            <a:ext cx="3299103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47"/>
              </a:lnSpc>
              <a:buNone/>
            </a:pPr>
            <a:r>
              <a:rPr lang="ru-RU" sz="2800" b="1" kern="0" spc="-78" dirty="0">
                <a:solidFill>
                  <a:schemeClr val="bg1"/>
                </a:solidFill>
                <a:latin typeface="Play" panose="020B0604020202020204" charset="0"/>
                <a:ea typeface="Inter" pitchFamily="34" charset="-122"/>
                <a:cs typeface="Inter" pitchFamily="34" charset="-120"/>
              </a:rPr>
              <a:t>Вход по номеру телефона</a:t>
            </a:r>
            <a:endParaRPr lang="en-US" sz="2800" dirty="0">
              <a:solidFill>
                <a:schemeClr val="bg1"/>
              </a:solidFill>
              <a:latin typeface="Play" panose="020B0604020202020204" charset="0"/>
            </a:endParaRPr>
          </a:p>
        </p:txBody>
      </p:sp>
      <p:sp>
        <p:nvSpPr>
          <p:cNvPr id="9" name="Text 8">
            <a:extLst>
              <a:ext uri="{FF2B5EF4-FFF2-40B4-BE49-F238E27FC236}">
                <a16:creationId xmlns:a16="http://schemas.microsoft.com/office/drawing/2014/main" id="{4101A7D7-2CD3-4D10-916D-5B30DD3E4211}"/>
              </a:ext>
            </a:extLst>
          </p:cNvPr>
          <p:cNvSpPr/>
          <p:nvPr/>
        </p:nvSpPr>
        <p:spPr>
          <a:xfrm>
            <a:off x="3492922" y="1664517"/>
            <a:ext cx="7146012" cy="8446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3325"/>
              </a:lnSpc>
            </a:pPr>
            <a:r>
              <a:rPr lang="ru-RU" sz="2000" spc="-42" dirty="0">
                <a:solidFill>
                  <a:schemeClr val="bg1"/>
                </a:solidFill>
                <a:latin typeface="Play" panose="020B0604020202020204" charset="0"/>
                <a:ea typeface="Inter" pitchFamily="34" charset="-122"/>
              </a:rPr>
              <a:t>людям с низким уровнем владения технологиями </a:t>
            </a:r>
            <a:r>
              <a:rPr lang="ru-RU" sz="2000" spc="-42" dirty="0">
                <a:solidFill>
                  <a:srgbClr val="07F4C3"/>
                </a:solidFill>
                <a:latin typeface="Play" panose="020B0604020202020204" charset="0"/>
                <a:ea typeface="Inter" pitchFamily="34" charset="-122"/>
              </a:rPr>
              <a:t>тяжелее запоминать</a:t>
            </a:r>
            <a:r>
              <a:rPr lang="ru-RU" sz="2000" spc="-42" dirty="0">
                <a:solidFill>
                  <a:schemeClr val="bg1"/>
                </a:solidFill>
                <a:latin typeface="Play" panose="020B0604020202020204" charset="0"/>
                <a:ea typeface="Inter" pitchFamily="34" charset="-122"/>
              </a:rPr>
              <a:t> адрес </a:t>
            </a:r>
            <a:r>
              <a:rPr lang="ru-RU" sz="2000" spc="-42" dirty="0">
                <a:solidFill>
                  <a:srgbClr val="07F4C3"/>
                </a:solidFill>
                <a:latin typeface="Play" panose="020B0604020202020204" charset="0"/>
                <a:ea typeface="Inter" pitchFamily="34" charset="-122"/>
              </a:rPr>
              <a:t>почты</a:t>
            </a:r>
            <a:endParaRPr lang="en-US" sz="2000" dirty="0">
              <a:solidFill>
                <a:srgbClr val="07F4C3"/>
              </a:solidFill>
              <a:latin typeface="Play" panose="020B0604020202020204" charset="0"/>
            </a:endParaRPr>
          </a:p>
        </p:txBody>
      </p:sp>
      <p:sp>
        <p:nvSpPr>
          <p:cNvPr id="10" name="Shape 9">
            <a:extLst>
              <a:ext uri="{FF2B5EF4-FFF2-40B4-BE49-F238E27FC236}">
                <a16:creationId xmlns:a16="http://schemas.microsoft.com/office/drawing/2014/main" id="{8416EAE8-1041-4750-85AB-3FB60C46660C}"/>
              </a:ext>
            </a:extLst>
          </p:cNvPr>
          <p:cNvSpPr/>
          <p:nvPr/>
        </p:nvSpPr>
        <p:spPr>
          <a:xfrm>
            <a:off x="2295403" y="3642502"/>
            <a:ext cx="923687" cy="52745"/>
          </a:xfrm>
          <a:prstGeom prst="roundRect">
            <a:avLst>
              <a:gd name="adj" fmla="val 225173"/>
            </a:avLst>
          </a:prstGeom>
          <a:solidFill>
            <a:srgbClr val="07F4C3"/>
          </a:solidFill>
          <a:ln>
            <a:noFill/>
          </a:ln>
        </p:spPr>
        <p:txBody>
          <a:bodyPr/>
          <a:lstStyle/>
          <a:p>
            <a:endParaRPr lang="ru-RU">
              <a:solidFill>
                <a:schemeClr val="bg1"/>
              </a:solidFill>
            </a:endParaRPr>
          </a:p>
        </p:txBody>
      </p:sp>
      <p:sp>
        <p:nvSpPr>
          <p:cNvPr id="11" name="Shape 10">
            <a:extLst>
              <a:ext uri="{FF2B5EF4-FFF2-40B4-BE49-F238E27FC236}">
                <a16:creationId xmlns:a16="http://schemas.microsoft.com/office/drawing/2014/main" id="{E9EBAA32-56FD-4E7D-BCCB-C99CDFFF561C}"/>
              </a:ext>
            </a:extLst>
          </p:cNvPr>
          <p:cNvSpPr/>
          <p:nvPr/>
        </p:nvSpPr>
        <p:spPr>
          <a:xfrm>
            <a:off x="1729037" y="3333387"/>
            <a:ext cx="593765" cy="593765"/>
          </a:xfrm>
          <a:prstGeom prst="roundRect">
            <a:avLst>
              <a:gd name="adj" fmla="val 20002"/>
            </a:avLst>
          </a:prstGeom>
          <a:solidFill>
            <a:srgbClr val="861BE3"/>
          </a:solidFill>
          <a:ln w="15240">
            <a:noFill/>
            <a:prstDash val="solid"/>
          </a:ln>
        </p:spPr>
        <p:txBody>
          <a:bodyPr/>
          <a:lstStyle/>
          <a:p>
            <a:endParaRPr lang="ru-RU">
              <a:solidFill>
                <a:schemeClr val="bg1"/>
              </a:solidFill>
            </a:endParaRPr>
          </a:p>
        </p:txBody>
      </p:sp>
      <p:sp>
        <p:nvSpPr>
          <p:cNvPr id="12" name="Text 11">
            <a:extLst>
              <a:ext uri="{FF2B5EF4-FFF2-40B4-BE49-F238E27FC236}">
                <a16:creationId xmlns:a16="http://schemas.microsoft.com/office/drawing/2014/main" id="{49E1AE28-76F3-42CE-A6B0-699EB4D1A639}"/>
              </a:ext>
            </a:extLst>
          </p:cNvPr>
          <p:cNvSpPr/>
          <p:nvPr/>
        </p:nvSpPr>
        <p:spPr>
          <a:xfrm>
            <a:off x="1893455" y="3378847"/>
            <a:ext cx="237530" cy="494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97"/>
              </a:lnSpc>
              <a:buNone/>
            </a:pPr>
            <a:r>
              <a:rPr lang="en-US" sz="3117" b="1" kern="0" spc="-94" dirty="0">
                <a:solidFill>
                  <a:schemeClr val="bg1"/>
                </a:solidFill>
                <a:latin typeface="Play" panose="020B0604020202020204" charset="0"/>
                <a:ea typeface="Inter" pitchFamily="34" charset="-122"/>
                <a:cs typeface="Inter" pitchFamily="34" charset="-120"/>
              </a:rPr>
              <a:t>2</a:t>
            </a:r>
            <a:endParaRPr lang="en-US" sz="3117" dirty="0">
              <a:solidFill>
                <a:schemeClr val="bg1"/>
              </a:solidFill>
              <a:latin typeface="Play" panose="020B0604020202020204" charset="0"/>
            </a:endParaRPr>
          </a:p>
        </p:txBody>
      </p:sp>
      <p:sp>
        <p:nvSpPr>
          <p:cNvPr id="13" name="Text 12">
            <a:extLst>
              <a:ext uri="{FF2B5EF4-FFF2-40B4-BE49-F238E27FC236}">
                <a16:creationId xmlns:a16="http://schemas.microsoft.com/office/drawing/2014/main" id="{AC2EC43D-E069-4472-B0D7-7FE9C7C64A46}"/>
              </a:ext>
            </a:extLst>
          </p:cNvPr>
          <p:cNvSpPr/>
          <p:nvPr/>
        </p:nvSpPr>
        <p:spPr>
          <a:xfrm>
            <a:off x="3485750" y="3121819"/>
            <a:ext cx="4916686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47"/>
              </a:lnSpc>
              <a:buNone/>
            </a:pPr>
            <a:r>
              <a:rPr lang="ru-RU" sz="2800" b="1" spc="-78" dirty="0">
                <a:solidFill>
                  <a:schemeClr val="bg1"/>
                </a:solidFill>
                <a:latin typeface="Play" panose="020B0604020202020204" charset="0"/>
                <a:ea typeface="Inter" pitchFamily="34" charset="-122"/>
              </a:rPr>
              <a:t>Регистрация консультантом</a:t>
            </a:r>
            <a:endParaRPr lang="en-US" sz="2800" dirty="0">
              <a:solidFill>
                <a:schemeClr val="bg1"/>
              </a:solidFill>
              <a:latin typeface="Play" panose="020B0604020202020204" charset="0"/>
            </a:endParaRPr>
          </a:p>
        </p:txBody>
      </p:sp>
      <p:sp>
        <p:nvSpPr>
          <p:cNvPr id="14" name="Text 13">
            <a:extLst>
              <a:ext uri="{FF2B5EF4-FFF2-40B4-BE49-F238E27FC236}">
                <a16:creationId xmlns:a16="http://schemas.microsoft.com/office/drawing/2014/main" id="{D72FADFC-A3A0-4673-A088-42BB205B491F}"/>
              </a:ext>
            </a:extLst>
          </p:cNvPr>
          <p:cNvSpPr/>
          <p:nvPr/>
        </p:nvSpPr>
        <p:spPr>
          <a:xfrm>
            <a:off x="3487239" y="3429000"/>
            <a:ext cx="7146012" cy="8446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3325"/>
              </a:lnSpc>
            </a:pPr>
            <a:r>
              <a:rPr lang="ru-RU" sz="2000" spc="-42" dirty="0">
                <a:solidFill>
                  <a:schemeClr val="bg1"/>
                </a:solidFill>
                <a:latin typeface="Play" panose="020B0604020202020204" charset="0"/>
                <a:ea typeface="Inter" pitchFamily="34" charset="-122"/>
                <a:cs typeface="Inter" pitchFamily="34" charset="-120"/>
              </a:rPr>
              <a:t>Р</a:t>
            </a:r>
            <a:r>
              <a:rPr lang="ru-RU" sz="2000" spc="-42" dirty="0">
                <a:solidFill>
                  <a:srgbClr val="07F4C3"/>
                </a:solidFill>
                <a:latin typeface="Play" panose="020B0604020202020204" charset="0"/>
                <a:ea typeface="Inter" pitchFamily="34" charset="-122"/>
                <a:cs typeface="Inter" pitchFamily="34" charset="-120"/>
              </a:rPr>
              <a:t>егистрация</a:t>
            </a:r>
            <a:r>
              <a:rPr lang="ru-RU" sz="2000" spc="-42" dirty="0">
                <a:solidFill>
                  <a:schemeClr val="bg1"/>
                </a:solidFill>
                <a:latin typeface="Play" panose="020B0604020202020204" charset="0"/>
                <a:ea typeface="Inter" pitchFamily="34" charset="-122"/>
                <a:cs typeface="Inter" pitchFamily="34" charset="-120"/>
              </a:rPr>
              <a:t> пользователя </a:t>
            </a:r>
            <a:r>
              <a:rPr lang="ru-RU" sz="2000" spc="-42" dirty="0">
                <a:solidFill>
                  <a:srgbClr val="07F4C3"/>
                </a:solidFill>
                <a:latin typeface="Play" panose="020B0604020202020204" charset="0"/>
                <a:ea typeface="Inter" pitchFamily="34" charset="-122"/>
                <a:cs typeface="Inter" pitchFamily="34" charset="-120"/>
              </a:rPr>
              <a:t>консультантом </a:t>
            </a:r>
            <a:r>
              <a:rPr lang="ru-RU" sz="2000" spc="-42" dirty="0">
                <a:solidFill>
                  <a:schemeClr val="bg1"/>
                </a:solidFill>
                <a:latin typeface="Play" panose="020B0604020202020204" charset="0"/>
                <a:ea typeface="Inter" pitchFamily="34" charset="-122"/>
                <a:cs typeface="Inter" pitchFamily="34" charset="-120"/>
              </a:rPr>
              <a:t>технической </a:t>
            </a:r>
            <a:r>
              <a:rPr lang="ru-RU" sz="2000" spc="-42" dirty="0">
                <a:solidFill>
                  <a:srgbClr val="07F4C3"/>
                </a:solidFill>
                <a:latin typeface="Play" panose="020B0604020202020204" charset="0"/>
                <a:ea typeface="Inter" pitchFamily="34" charset="-122"/>
                <a:cs typeface="Inter" pitchFamily="34" charset="-120"/>
              </a:rPr>
              <a:t>поддержки, отправка </a:t>
            </a:r>
            <a:r>
              <a:rPr lang="ru-RU" sz="2000" spc="-42" dirty="0">
                <a:solidFill>
                  <a:schemeClr val="bg1"/>
                </a:solidFill>
                <a:latin typeface="Play" panose="020B0604020202020204" charset="0"/>
                <a:ea typeface="Inter" pitchFamily="34" charset="-122"/>
                <a:cs typeface="Inter" pitchFamily="34" charset="-120"/>
              </a:rPr>
              <a:t>логина и пароля </a:t>
            </a:r>
            <a:r>
              <a:rPr lang="ru-RU" sz="2000" spc="-42" dirty="0">
                <a:solidFill>
                  <a:srgbClr val="07F4C3"/>
                </a:solidFill>
                <a:latin typeface="Play" panose="020B0604020202020204" charset="0"/>
                <a:ea typeface="Inter" pitchFamily="34" charset="-122"/>
                <a:cs typeface="Inter" pitchFamily="34" charset="-120"/>
              </a:rPr>
              <a:t>на телефон</a:t>
            </a:r>
            <a:endParaRPr lang="en-US" sz="2000" dirty="0">
              <a:solidFill>
                <a:schemeClr val="bg1"/>
              </a:solidFill>
              <a:latin typeface="Play" panose="020B0604020202020204" charset="0"/>
            </a:endParaRPr>
          </a:p>
        </p:txBody>
      </p:sp>
      <p:sp>
        <p:nvSpPr>
          <p:cNvPr id="15" name="Shape 14">
            <a:extLst>
              <a:ext uri="{FF2B5EF4-FFF2-40B4-BE49-F238E27FC236}">
                <a16:creationId xmlns:a16="http://schemas.microsoft.com/office/drawing/2014/main" id="{19DA9F98-D957-43BE-A96F-83830E696B35}"/>
              </a:ext>
            </a:extLst>
          </p:cNvPr>
          <p:cNvSpPr/>
          <p:nvPr/>
        </p:nvSpPr>
        <p:spPr>
          <a:xfrm>
            <a:off x="2257191" y="5116745"/>
            <a:ext cx="923687" cy="52745"/>
          </a:xfrm>
          <a:prstGeom prst="roundRect">
            <a:avLst>
              <a:gd name="adj" fmla="val 225173"/>
            </a:avLst>
          </a:prstGeom>
          <a:solidFill>
            <a:srgbClr val="07F4C3"/>
          </a:solidFill>
          <a:ln>
            <a:noFill/>
          </a:ln>
        </p:spPr>
        <p:txBody>
          <a:bodyPr/>
          <a:lstStyle/>
          <a:p>
            <a:endParaRPr lang="ru-RU">
              <a:solidFill>
                <a:schemeClr val="bg1"/>
              </a:solidFill>
            </a:endParaRPr>
          </a:p>
        </p:txBody>
      </p:sp>
      <p:sp>
        <p:nvSpPr>
          <p:cNvPr id="16" name="Shape 15">
            <a:extLst>
              <a:ext uri="{FF2B5EF4-FFF2-40B4-BE49-F238E27FC236}">
                <a16:creationId xmlns:a16="http://schemas.microsoft.com/office/drawing/2014/main" id="{20B8DF92-3D40-43F2-AC20-5481DE36D842}"/>
              </a:ext>
            </a:extLst>
          </p:cNvPr>
          <p:cNvSpPr/>
          <p:nvPr/>
        </p:nvSpPr>
        <p:spPr>
          <a:xfrm>
            <a:off x="1744429" y="4819863"/>
            <a:ext cx="593765" cy="593765"/>
          </a:xfrm>
          <a:prstGeom prst="roundRect">
            <a:avLst>
              <a:gd name="adj" fmla="val 20002"/>
            </a:avLst>
          </a:prstGeom>
          <a:solidFill>
            <a:srgbClr val="861BE3"/>
          </a:solidFill>
          <a:ln w="15240">
            <a:noFill/>
            <a:prstDash val="solid"/>
          </a:ln>
        </p:spPr>
        <p:txBody>
          <a:bodyPr/>
          <a:lstStyle/>
          <a:p>
            <a:endParaRPr lang="ru-RU">
              <a:solidFill>
                <a:schemeClr val="bg1"/>
              </a:solidFill>
            </a:endParaRPr>
          </a:p>
        </p:txBody>
      </p:sp>
      <p:sp>
        <p:nvSpPr>
          <p:cNvPr id="17" name="Text 16">
            <a:extLst>
              <a:ext uri="{FF2B5EF4-FFF2-40B4-BE49-F238E27FC236}">
                <a16:creationId xmlns:a16="http://schemas.microsoft.com/office/drawing/2014/main" id="{15A5C2F3-C6B2-4C54-A6BF-2C11493157ED}"/>
              </a:ext>
            </a:extLst>
          </p:cNvPr>
          <p:cNvSpPr/>
          <p:nvPr/>
        </p:nvSpPr>
        <p:spPr>
          <a:xfrm>
            <a:off x="1916712" y="4869333"/>
            <a:ext cx="249198" cy="494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97"/>
              </a:lnSpc>
              <a:buNone/>
            </a:pPr>
            <a:r>
              <a:rPr lang="en-US" sz="3117" b="1" kern="0" spc="-94" dirty="0">
                <a:solidFill>
                  <a:schemeClr val="bg1"/>
                </a:solidFill>
                <a:latin typeface="Play" panose="020B0604020202020204" charset="0"/>
                <a:ea typeface="Inter" pitchFamily="34" charset="-122"/>
                <a:cs typeface="Inter" pitchFamily="34" charset="-120"/>
              </a:rPr>
              <a:t>3</a:t>
            </a:r>
            <a:endParaRPr lang="en-US" sz="3117" dirty="0">
              <a:solidFill>
                <a:schemeClr val="bg1"/>
              </a:solidFill>
              <a:latin typeface="Play" panose="020B0604020202020204" charset="0"/>
            </a:endParaRPr>
          </a:p>
        </p:txBody>
      </p:sp>
      <p:sp>
        <p:nvSpPr>
          <p:cNvPr id="18" name="Text 17">
            <a:extLst>
              <a:ext uri="{FF2B5EF4-FFF2-40B4-BE49-F238E27FC236}">
                <a16:creationId xmlns:a16="http://schemas.microsoft.com/office/drawing/2014/main" id="{07677BE4-6020-465B-AC81-19CCDE4AE99F}"/>
              </a:ext>
            </a:extLst>
          </p:cNvPr>
          <p:cNvSpPr/>
          <p:nvPr/>
        </p:nvSpPr>
        <p:spPr>
          <a:xfrm>
            <a:off x="3456432" y="4621397"/>
            <a:ext cx="3299103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47"/>
              </a:lnSpc>
              <a:buNone/>
            </a:pPr>
            <a:r>
              <a:rPr lang="ru-RU" sz="2800" b="1" kern="0" spc="-78" dirty="0">
                <a:solidFill>
                  <a:schemeClr val="bg1"/>
                </a:solidFill>
                <a:latin typeface="Play" panose="020B0604020202020204" charset="0"/>
                <a:ea typeface="Inter" pitchFamily="34" charset="-122"/>
                <a:cs typeface="Inter" pitchFamily="34" charset="-120"/>
              </a:rPr>
              <a:t>Улучшение навигации</a:t>
            </a:r>
            <a:endParaRPr lang="en-US" sz="2800" dirty="0">
              <a:solidFill>
                <a:schemeClr val="bg1"/>
              </a:solidFill>
              <a:latin typeface="Play" panose="020B0604020202020204" charset="0"/>
            </a:endParaRPr>
          </a:p>
        </p:txBody>
      </p:sp>
      <p:sp>
        <p:nvSpPr>
          <p:cNvPr id="19" name="Text 18">
            <a:extLst>
              <a:ext uri="{FF2B5EF4-FFF2-40B4-BE49-F238E27FC236}">
                <a16:creationId xmlns:a16="http://schemas.microsoft.com/office/drawing/2014/main" id="{84F5B02C-26C6-4454-8FD1-586051B399E2}"/>
              </a:ext>
            </a:extLst>
          </p:cNvPr>
          <p:cNvSpPr/>
          <p:nvPr/>
        </p:nvSpPr>
        <p:spPr>
          <a:xfrm>
            <a:off x="3448812" y="4982343"/>
            <a:ext cx="7146012" cy="8446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3325"/>
              </a:lnSpc>
            </a:pPr>
            <a:r>
              <a:rPr lang="ru-RU" sz="2000" spc="-42" dirty="0">
                <a:solidFill>
                  <a:schemeClr val="bg1"/>
                </a:solidFill>
                <a:latin typeface="Play" panose="020B0604020202020204" charset="0"/>
                <a:ea typeface="Inter" pitchFamily="34" charset="-122"/>
                <a:cs typeface="Inter" pitchFamily="34" charset="-120"/>
              </a:rPr>
              <a:t>Выделить раздел </a:t>
            </a:r>
            <a:r>
              <a:rPr lang="ru-RU" sz="2000" spc="-42" dirty="0">
                <a:solidFill>
                  <a:srgbClr val="07F4C3"/>
                </a:solidFill>
                <a:latin typeface="Play" panose="020B0604020202020204" charset="0"/>
                <a:ea typeface="Inter" pitchFamily="34" charset="-122"/>
                <a:cs typeface="Inter" pitchFamily="34" charset="-120"/>
              </a:rPr>
              <a:t>напоминания</a:t>
            </a:r>
            <a:r>
              <a:rPr lang="ru-RU" sz="2000" spc="-42" dirty="0">
                <a:solidFill>
                  <a:schemeClr val="bg1"/>
                </a:solidFill>
                <a:latin typeface="Play" panose="020B0604020202020204" charset="0"/>
                <a:ea typeface="Inter" pitchFamily="34" charset="-122"/>
                <a:cs typeface="Inter" pitchFamily="34" charset="-120"/>
              </a:rPr>
              <a:t> больше, добавить </a:t>
            </a:r>
            <a:r>
              <a:rPr lang="ru-RU" sz="2000" spc="-42" dirty="0">
                <a:solidFill>
                  <a:srgbClr val="07F4C3"/>
                </a:solidFill>
                <a:latin typeface="Play" panose="020B0604020202020204" charset="0"/>
                <a:ea typeface="Inter" pitchFamily="34" charset="-122"/>
                <a:cs typeface="Inter" pitchFamily="34" charset="-120"/>
              </a:rPr>
              <a:t>виджет поддержки</a:t>
            </a:r>
            <a:r>
              <a:rPr lang="ru-RU" sz="2000" spc="-42" dirty="0">
                <a:solidFill>
                  <a:schemeClr val="bg1"/>
                </a:solidFill>
                <a:latin typeface="Play" panose="020B0604020202020204" charset="0"/>
                <a:ea typeface="Inter" pitchFamily="34" charset="-122"/>
                <a:cs typeface="Inter" pitchFamily="34" charset="-120"/>
              </a:rPr>
              <a:t> на видное место</a:t>
            </a:r>
            <a:endParaRPr lang="en-US" sz="2000" dirty="0">
              <a:solidFill>
                <a:schemeClr val="bg1"/>
              </a:solidFill>
              <a:latin typeface="Pl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389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3">
            <a:extLst>
              <a:ext uri="{FF2B5EF4-FFF2-40B4-BE49-F238E27FC236}">
                <a16:creationId xmlns:a16="http://schemas.microsoft.com/office/drawing/2014/main" id="{481BD116-C104-4A85-8CCE-91F347E9D836}"/>
              </a:ext>
            </a:extLst>
          </p:cNvPr>
          <p:cNvSpPr/>
          <p:nvPr/>
        </p:nvSpPr>
        <p:spPr>
          <a:xfrm>
            <a:off x="2015097" y="1422906"/>
            <a:ext cx="57559" cy="4439192"/>
          </a:xfrm>
          <a:prstGeom prst="roundRect">
            <a:avLst>
              <a:gd name="adj" fmla="val 225173"/>
            </a:avLst>
          </a:prstGeom>
          <a:solidFill>
            <a:srgbClr val="07F4C3"/>
          </a:solidFill>
          <a:ln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315" name="Google Shape;315;p40"/>
          <p:cNvSpPr txBox="1"/>
          <p:nvPr/>
        </p:nvSpPr>
        <p:spPr>
          <a:xfrm>
            <a:off x="2743200" y="2004980"/>
            <a:ext cx="184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16" name="Google Shape;316;p40"/>
          <p:cNvSpPr txBox="1"/>
          <p:nvPr/>
        </p:nvSpPr>
        <p:spPr>
          <a:xfrm>
            <a:off x="724575" y="17124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ru-RU" sz="3700" b="1" i="0" u="none" strike="noStrike" cap="none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Перспективы</a:t>
            </a:r>
            <a:endParaRPr sz="3700" b="1" i="0" u="none" strike="noStrike" cap="none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17" name="Google Shape;317;p40"/>
          <p:cNvSpPr txBox="1">
            <a:spLocks noGrp="1"/>
          </p:cNvSpPr>
          <p:nvPr>
            <p:ph type="body" idx="1"/>
          </p:nvPr>
        </p:nvSpPr>
        <p:spPr>
          <a:xfrm>
            <a:off x="564600" y="1961475"/>
            <a:ext cx="9450300" cy="24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700"/>
              <a:buFont typeface="Arial"/>
              <a:buNone/>
            </a:pPr>
            <a:endParaRPr sz="2200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endParaRPr sz="2200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700"/>
              <a:buFont typeface="Arial"/>
              <a:buNone/>
            </a:pPr>
            <a:endParaRPr sz="2200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700"/>
              <a:buFont typeface="Arial"/>
              <a:buNone/>
            </a:pPr>
            <a:endParaRPr sz="2200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700"/>
              <a:buFont typeface="Arial"/>
              <a:buNone/>
            </a:pPr>
            <a:endParaRPr sz="2200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700"/>
              <a:buFont typeface="Arial"/>
              <a:buNone/>
            </a:pPr>
            <a:r>
              <a:rPr lang="ru-RU" sz="2200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endParaRPr sz="2200" b="0" i="0" u="none" strike="noStrike" cap="none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" name="Shape 4">
            <a:extLst>
              <a:ext uri="{FF2B5EF4-FFF2-40B4-BE49-F238E27FC236}">
                <a16:creationId xmlns:a16="http://schemas.microsoft.com/office/drawing/2014/main" id="{E7206F3D-7C28-4C12-AECA-FC970CB42DFE}"/>
              </a:ext>
            </a:extLst>
          </p:cNvPr>
          <p:cNvSpPr/>
          <p:nvPr/>
        </p:nvSpPr>
        <p:spPr>
          <a:xfrm>
            <a:off x="2327141" y="2002065"/>
            <a:ext cx="923687" cy="52745"/>
          </a:xfrm>
          <a:prstGeom prst="roundRect">
            <a:avLst>
              <a:gd name="adj" fmla="val 225173"/>
            </a:avLst>
          </a:prstGeom>
          <a:solidFill>
            <a:srgbClr val="07F4C3"/>
          </a:solidFill>
          <a:ln>
            <a:noFill/>
          </a:ln>
        </p:spPr>
        <p:txBody>
          <a:bodyPr/>
          <a:lstStyle/>
          <a:p>
            <a:endParaRPr lang="ru-RU">
              <a:solidFill>
                <a:schemeClr val="bg1"/>
              </a:solidFill>
            </a:endParaRPr>
          </a:p>
        </p:txBody>
      </p:sp>
      <p:sp>
        <p:nvSpPr>
          <p:cNvPr id="6" name="Shape 5">
            <a:extLst>
              <a:ext uri="{FF2B5EF4-FFF2-40B4-BE49-F238E27FC236}">
                <a16:creationId xmlns:a16="http://schemas.microsoft.com/office/drawing/2014/main" id="{6BEEBE73-6C5E-4F2C-9F93-2212BBB57F36}"/>
              </a:ext>
            </a:extLst>
          </p:cNvPr>
          <p:cNvSpPr/>
          <p:nvPr/>
        </p:nvSpPr>
        <p:spPr>
          <a:xfrm>
            <a:off x="1744430" y="1706468"/>
            <a:ext cx="593765" cy="593765"/>
          </a:xfrm>
          <a:prstGeom prst="roundRect">
            <a:avLst>
              <a:gd name="adj" fmla="val 20002"/>
            </a:avLst>
          </a:prstGeom>
          <a:solidFill>
            <a:srgbClr val="861BE3"/>
          </a:solidFill>
          <a:ln w="15240">
            <a:noFill/>
            <a:prstDash val="solid"/>
          </a:ln>
        </p:spPr>
        <p:txBody>
          <a:bodyPr/>
          <a:lstStyle/>
          <a:p>
            <a:endParaRPr lang="ru-RU">
              <a:solidFill>
                <a:schemeClr val="bg1"/>
              </a:solidFill>
            </a:endParaRPr>
          </a:p>
        </p:txBody>
      </p:sp>
      <p:sp>
        <p:nvSpPr>
          <p:cNvPr id="7" name="Text 6">
            <a:extLst>
              <a:ext uri="{FF2B5EF4-FFF2-40B4-BE49-F238E27FC236}">
                <a16:creationId xmlns:a16="http://schemas.microsoft.com/office/drawing/2014/main" id="{8C08DE55-40C1-4B8E-875F-29873067835A}"/>
              </a:ext>
            </a:extLst>
          </p:cNvPr>
          <p:cNvSpPr/>
          <p:nvPr/>
        </p:nvSpPr>
        <p:spPr>
          <a:xfrm>
            <a:off x="1950408" y="1754653"/>
            <a:ext cx="181808" cy="494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97"/>
              </a:lnSpc>
              <a:buNone/>
            </a:pPr>
            <a:r>
              <a:rPr lang="en-US" sz="3117" b="1" kern="0" spc="-94" dirty="0">
                <a:solidFill>
                  <a:schemeClr val="bg1"/>
                </a:solidFill>
                <a:latin typeface="Play" panose="020B0604020202020204" charset="0"/>
                <a:ea typeface="Inter" pitchFamily="34" charset="-122"/>
                <a:cs typeface="Inter" pitchFamily="34" charset="-120"/>
              </a:rPr>
              <a:t>1</a:t>
            </a:r>
            <a:endParaRPr lang="en-US" sz="3117" dirty="0">
              <a:solidFill>
                <a:schemeClr val="bg1"/>
              </a:solidFill>
              <a:latin typeface="Play" panose="020B0604020202020204" charset="0"/>
            </a:endParaRPr>
          </a:p>
        </p:txBody>
      </p:sp>
      <p:sp>
        <p:nvSpPr>
          <p:cNvPr id="8" name="Text 7">
            <a:extLst>
              <a:ext uri="{FF2B5EF4-FFF2-40B4-BE49-F238E27FC236}">
                <a16:creationId xmlns:a16="http://schemas.microsoft.com/office/drawing/2014/main" id="{E5833E84-392B-446E-96DB-BE083966F4ED}"/>
              </a:ext>
            </a:extLst>
          </p:cNvPr>
          <p:cNvSpPr/>
          <p:nvPr/>
        </p:nvSpPr>
        <p:spPr>
          <a:xfrm>
            <a:off x="3473289" y="1463313"/>
            <a:ext cx="3299103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47"/>
              </a:lnSpc>
              <a:buNone/>
            </a:pPr>
            <a:r>
              <a:rPr lang="ru-RU" sz="2800" b="1" kern="0" spc="-78" dirty="0">
                <a:solidFill>
                  <a:schemeClr val="bg1"/>
                </a:solidFill>
                <a:latin typeface="Play" panose="020B0604020202020204" charset="0"/>
                <a:ea typeface="Inter" pitchFamily="34" charset="-122"/>
                <a:cs typeface="Inter" pitchFamily="34" charset="-120"/>
              </a:rPr>
              <a:t>Интеграция с умными устройствами</a:t>
            </a:r>
            <a:endParaRPr lang="en-US" sz="2800" dirty="0">
              <a:solidFill>
                <a:schemeClr val="bg1"/>
              </a:solidFill>
              <a:latin typeface="Play" panose="020B0604020202020204" charset="0"/>
            </a:endParaRPr>
          </a:p>
        </p:txBody>
      </p:sp>
      <p:sp>
        <p:nvSpPr>
          <p:cNvPr id="9" name="Text 8">
            <a:extLst>
              <a:ext uri="{FF2B5EF4-FFF2-40B4-BE49-F238E27FC236}">
                <a16:creationId xmlns:a16="http://schemas.microsoft.com/office/drawing/2014/main" id="{4101A7D7-2CD3-4D10-916D-5B30DD3E4211}"/>
              </a:ext>
            </a:extLst>
          </p:cNvPr>
          <p:cNvSpPr/>
          <p:nvPr/>
        </p:nvSpPr>
        <p:spPr>
          <a:xfrm>
            <a:off x="3474777" y="1785490"/>
            <a:ext cx="7146012" cy="8446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25"/>
              </a:lnSpc>
              <a:buNone/>
            </a:pPr>
            <a:r>
              <a:rPr lang="ru-RU" sz="2000" spc="-42" dirty="0">
                <a:solidFill>
                  <a:schemeClr val="bg1"/>
                </a:solidFill>
                <a:latin typeface="Play" panose="020B0604020202020204" charset="0"/>
                <a:ea typeface="Inter" pitchFamily="34" charset="-122"/>
              </a:rPr>
              <a:t>Возможность </a:t>
            </a:r>
            <a:r>
              <a:rPr lang="ru-RU" sz="2000" spc="-42" dirty="0">
                <a:solidFill>
                  <a:srgbClr val="07F4C3"/>
                </a:solidFill>
                <a:latin typeface="Play" panose="020B0604020202020204" charset="0"/>
                <a:ea typeface="Inter" pitchFamily="34" charset="-122"/>
              </a:rPr>
              <a:t>интегрировать приложение </a:t>
            </a:r>
            <a:r>
              <a:rPr lang="ru-RU" sz="2000" spc="-42" dirty="0">
                <a:solidFill>
                  <a:schemeClr val="bg1"/>
                </a:solidFill>
                <a:latin typeface="Play" panose="020B0604020202020204" charset="0"/>
                <a:ea typeface="Inter" pitchFamily="34" charset="-122"/>
              </a:rPr>
              <a:t>в умные часы, колонки, телевизоры и т.д.</a:t>
            </a:r>
            <a:endParaRPr lang="en-US" sz="2000" dirty="0">
              <a:solidFill>
                <a:schemeClr val="bg1"/>
              </a:solidFill>
              <a:latin typeface="Play" panose="020B0604020202020204" charset="0"/>
            </a:endParaRPr>
          </a:p>
        </p:txBody>
      </p:sp>
      <p:sp>
        <p:nvSpPr>
          <p:cNvPr id="10" name="Shape 9">
            <a:extLst>
              <a:ext uri="{FF2B5EF4-FFF2-40B4-BE49-F238E27FC236}">
                <a16:creationId xmlns:a16="http://schemas.microsoft.com/office/drawing/2014/main" id="{8416EAE8-1041-4750-85AB-3FB60C46660C}"/>
              </a:ext>
            </a:extLst>
          </p:cNvPr>
          <p:cNvSpPr/>
          <p:nvPr/>
        </p:nvSpPr>
        <p:spPr>
          <a:xfrm>
            <a:off x="2295403" y="3642502"/>
            <a:ext cx="923687" cy="52745"/>
          </a:xfrm>
          <a:prstGeom prst="roundRect">
            <a:avLst>
              <a:gd name="adj" fmla="val 225173"/>
            </a:avLst>
          </a:prstGeom>
          <a:solidFill>
            <a:srgbClr val="07F4C3"/>
          </a:solidFill>
          <a:ln>
            <a:noFill/>
          </a:ln>
        </p:spPr>
        <p:txBody>
          <a:bodyPr/>
          <a:lstStyle/>
          <a:p>
            <a:endParaRPr lang="ru-RU">
              <a:solidFill>
                <a:schemeClr val="bg1"/>
              </a:solidFill>
            </a:endParaRPr>
          </a:p>
        </p:txBody>
      </p:sp>
      <p:sp>
        <p:nvSpPr>
          <p:cNvPr id="11" name="Shape 10">
            <a:extLst>
              <a:ext uri="{FF2B5EF4-FFF2-40B4-BE49-F238E27FC236}">
                <a16:creationId xmlns:a16="http://schemas.microsoft.com/office/drawing/2014/main" id="{E9EBAA32-56FD-4E7D-BCCB-C99CDFFF561C}"/>
              </a:ext>
            </a:extLst>
          </p:cNvPr>
          <p:cNvSpPr/>
          <p:nvPr/>
        </p:nvSpPr>
        <p:spPr>
          <a:xfrm>
            <a:off x="1729037" y="3333387"/>
            <a:ext cx="593765" cy="593765"/>
          </a:xfrm>
          <a:prstGeom prst="roundRect">
            <a:avLst>
              <a:gd name="adj" fmla="val 20002"/>
            </a:avLst>
          </a:prstGeom>
          <a:solidFill>
            <a:srgbClr val="861BE3"/>
          </a:solidFill>
          <a:ln w="15240">
            <a:noFill/>
            <a:prstDash val="solid"/>
          </a:ln>
        </p:spPr>
        <p:txBody>
          <a:bodyPr/>
          <a:lstStyle/>
          <a:p>
            <a:endParaRPr lang="ru-RU">
              <a:solidFill>
                <a:schemeClr val="bg1"/>
              </a:solidFill>
            </a:endParaRPr>
          </a:p>
        </p:txBody>
      </p:sp>
      <p:sp>
        <p:nvSpPr>
          <p:cNvPr id="12" name="Text 11">
            <a:extLst>
              <a:ext uri="{FF2B5EF4-FFF2-40B4-BE49-F238E27FC236}">
                <a16:creationId xmlns:a16="http://schemas.microsoft.com/office/drawing/2014/main" id="{49E1AE28-76F3-42CE-A6B0-699EB4D1A639}"/>
              </a:ext>
            </a:extLst>
          </p:cNvPr>
          <p:cNvSpPr/>
          <p:nvPr/>
        </p:nvSpPr>
        <p:spPr>
          <a:xfrm>
            <a:off x="1893455" y="3378847"/>
            <a:ext cx="237530" cy="494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97"/>
              </a:lnSpc>
              <a:buNone/>
            </a:pPr>
            <a:r>
              <a:rPr lang="en-US" sz="3117" b="1" kern="0" spc="-94" dirty="0">
                <a:solidFill>
                  <a:schemeClr val="bg1"/>
                </a:solidFill>
                <a:latin typeface="Play" panose="020B0604020202020204" charset="0"/>
                <a:ea typeface="Inter" pitchFamily="34" charset="-122"/>
                <a:cs typeface="Inter" pitchFamily="34" charset="-120"/>
              </a:rPr>
              <a:t>2</a:t>
            </a:r>
            <a:endParaRPr lang="en-US" sz="3117" dirty="0">
              <a:solidFill>
                <a:schemeClr val="bg1"/>
              </a:solidFill>
              <a:latin typeface="Play" panose="020B0604020202020204" charset="0"/>
            </a:endParaRPr>
          </a:p>
        </p:txBody>
      </p:sp>
      <p:sp>
        <p:nvSpPr>
          <p:cNvPr id="13" name="Text 12">
            <a:extLst>
              <a:ext uri="{FF2B5EF4-FFF2-40B4-BE49-F238E27FC236}">
                <a16:creationId xmlns:a16="http://schemas.microsoft.com/office/drawing/2014/main" id="{AC2EC43D-E069-4472-B0D7-7FE9C7C64A46}"/>
              </a:ext>
            </a:extLst>
          </p:cNvPr>
          <p:cNvSpPr/>
          <p:nvPr/>
        </p:nvSpPr>
        <p:spPr>
          <a:xfrm>
            <a:off x="3473288" y="3083491"/>
            <a:ext cx="4916686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47"/>
              </a:lnSpc>
              <a:buNone/>
            </a:pPr>
            <a:r>
              <a:rPr lang="ru-RU" sz="2800" b="1" kern="0" spc="-78" dirty="0">
                <a:solidFill>
                  <a:schemeClr val="bg1"/>
                </a:solidFill>
                <a:latin typeface="Play" panose="020B0604020202020204" charset="0"/>
                <a:ea typeface="Inter" pitchFamily="34" charset="-122"/>
                <a:cs typeface="Inter" pitchFamily="34" charset="-120"/>
              </a:rPr>
              <a:t>Голосовой помощник</a:t>
            </a:r>
            <a:endParaRPr lang="en-US" sz="2800" dirty="0">
              <a:solidFill>
                <a:schemeClr val="bg1"/>
              </a:solidFill>
              <a:latin typeface="Play" panose="020B0604020202020204" charset="0"/>
            </a:endParaRPr>
          </a:p>
        </p:txBody>
      </p:sp>
      <p:sp>
        <p:nvSpPr>
          <p:cNvPr id="14" name="Text 13">
            <a:extLst>
              <a:ext uri="{FF2B5EF4-FFF2-40B4-BE49-F238E27FC236}">
                <a16:creationId xmlns:a16="http://schemas.microsoft.com/office/drawing/2014/main" id="{D72FADFC-A3A0-4673-A088-42BB205B491F}"/>
              </a:ext>
            </a:extLst>
          </p:cNvPr>
          <p:cNvSpPr/>
          <p:nvPr/>
        </p:nvSpPr>
        <p:spPr>
          <a:xfrm>
            <a:off x="3474777" y="3390672"/>
            <a:ext cx="7146012" cy="8446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25"/>
              </a:lnSpc>
              <a:buNone/>
            </a:pPr>
            <a:r>
              <a:rPr lang="ru-RU" sz="2000" kern="0" spc="-42" dirty="0">
                <a:solidFill>
                  <a:schemeClr val="bg1"/>
                </a:solidFill>
                <a:latin typeface="Play" panose="020B0604020202020204" charset="0"/>
                <a:ea typeface="Inter" pitchFamily="34" charset="-122"/>
                <a:cs typeface="Inter" pitchFamily="34" charset="-120"/>
              </a:rPr>
              <a:t>Добавить функцию для людей с </a:t>
            </a:r>
            <a:r>
              <a:rPr lang="ru-RU" sz="2000" kern="0" spc="-42" dirty="0">
                <a:solidFill>
                  <a:srgbClr val="07F4C3"/>
                </a:solidFill>
                <a:latin typeface="Play" panose="020B0604020202020204" charset="0"/>
                <a:ea typeface="Inter" pitchFamily="34" charset="-122"/>
                <a:cs typeface="Inter" pitchFamily="34" charset="-120"/>
              </a:rPr>
              <a:t>низким уровнем </a:t>
            </a:r>
            <a:r>
              <a:rPr lang="ru-RU" sz="2000" kern="0" spc="-42" dirty="0">
                <a:solidFill>
                  <a:schemeClr val="bg1"/>
                </a:solidFill>
                <a:latin typeface="Play" panose="020B0604020202020204" charset="0"/>
                <a:ea typeface="Inter" pitchFamily="34" charset="-122"/>
                <a:cs typeface="Inter" pitchFamily="34" charset="-120"/>
              </a:rPr>
              <a:t>владения </a:t>
            </a:r>
            <a:r>
              <a:rPr lang="ru-RU" sz="2000" kern="0" spc="-42" dirty="0">
                <a:solidFill>
                  <a:srgbClr val="07F4C3"/>
                </a:solidFill>
                <a:latin typeface="Play" panose="020B0604020202020204" charset="0"/>
                <a:ea typeface="Inter" pitchFamily="34" charset="-122"/>
                <a:cs typeface="Inter" pitchFamily="34" charset="-120"/>
              </a:rPr>
              <a:t>технологиями</a:t>
            </a:r>
            <a:endParaRPr lang="en-US" sz="2000" dirty="0">
              <a:solidFill>
                <a:srgbClr val="07F4C3"/>
              </a:solidFill>
              <a:latin typeface="Play" panose="020B0604020202020204" charset="0"/>
            </a:endParaRPr>
          </a:p>
        </p:txBody>
      </p:sp>
      <p:sp>
        <p:nvSpPr>
          <p:cNvPr id="15" name="Shape 14">
            <a:extLst>
              <a:ext uri="{FF2B5EF4-FFF2-40B4-BE49-F238E27FC236}">
                <a16:creationId xmlns:a16="http://schemas.microsoft.com/office/drawing/2014/main" id="{19DA9F98-D957-43BE-A96F-83830E696B35}"/>
              </a:ext>
            </a:extLst>
          </p:cNvPr>
          <p:cNvSpPr/>
          <p:nvPr/>
        </p:nvSpPr>
        <p:spPr>
          <a:xfrm>
            <a:off x="2257191" y="5116745"/>
            <a:ext cx="923687" cy="52745"/>
          </a:xfrm>
          <a:prstGeom prst="roundRect">
            <a:avLst>
              <a:gd name="adj" fmla="val 225173"/>
            </a:avLst>
          </a:prstGeom>
          <a:solidFill>
            <a:srgbClr val="07F4C3"/>
          </a:solidFill>
          <a:ln>
            <a:noFill/>
          </a:ln>
        </p:spPr>
        <p:txBody>
          <a:bodyPr/>
          <a:lstStyle/>
          <a:p>
            <a:endParaRPr lang="ru-RU">
              <a:solidFill>
                <a:schemeClr val="bg1"/>
              </a:solidFill>
            </a:endParaRPr>
          </a:p>
        </p:txBody>
      </p:sp>
      <p:sp>
        <p:nvSpPr>
          <p:cNvPr id="16" name="Shape 15">
            <a:extLst>
              <a:ext uri="{FF2B5EF4-FFF2-40B4-BE49-F238E27FC236}">
                <a16:creationId xmlns:a16="http://schemas.microsoft.com/office/drawing/2014/main" id="{20B8DF92-3D40-43F2-AC20-5481DE36D842}"/>
              </a:ext>
            </a:extLst>
          </p:cNvPr>
          <p:cNvSpPr/>
          <p:nvPr/>
        </p:nvSpPr>
        <p:spPr>
          <a:xfrm>
            <a:off x="1744429" y="4819863"/>
            <a:ext cx="593765" cy="593765"/>
          </a:xfrm>
          <a:prstGeom prst="roundRect">
            <a:avLst>
              <a:gd name="adj" fmla="val 20002"/>
            </a:avLst>
          </a:prstGeom>
          <a:solidFill>
            <a:srgbClr val="861BE3"/>
          </a:solidFill>
          <a:ln w="15240">
            <a:noFill/>
            <a:prstDash val="solid"/>
          </a:ln>
        </p:spPr>
        <p:txBody>
          <a:bodyPr/>
          <a:lstStyle/>
          <a:p>
            <a:endParaRPr lang="ru-RU">
              <a:solidFill>
                <a:schemeClr val="bg1"/>
              </a:solidFill>
            </a:endParaRPr>
          </a:p>
        </p:txBody>
      </p:sp>
      <p:sp>
        <p:nvSpPr>
          <p:cNvPr id="17" name="Text 16">
            <a:extLst>
              <a:ext uri="{FF2B5EF4-FFF2-40B4-BE49-F238E27FC236}">
                <a16:creationId xmlns:a16="http://schemas.microsoft.com/office/drawing/2014/main" id="{15A5C2F3-C6B2-4C54-A6BF-2C11493157ED}"/>
              </a:ext>
            </a:extLst>
          </p:cNvPr>
          <p:cNvSpPr/>
          <p:nvPr/>
        </p:nvSpPr>
        <p:spPr>
          <a:xfrm>
            <a:off x="1916712" y="4869333"/>
            <a:ext cx="249198" cy="494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97"/>
              </a:lnSpc>
              <a:buNone/>
            </a:pPr>
            <a:r>
              <a:rPr lang="en-US" sz="3117" b="1" kern="0" spc="-94" dirty="0">
                <a:solidFill>
                  <a:schemeClr val="bg1"/>
                </a:solidFill>
                <a:latin typeface="Play" panose="020B0604020202020204" charset="0"/>
                <a:ea typeface="Inter" pitchFamily="34" charset="-122"/>
                <a:cs typeface="Inter" pitchFamily="34" charset="-120"/>
              </a:rPr>
              <a:t>3</a:t>
            </a:r>
            <a:endParaRPr lang="en-US" sz="3117" dirty="0">
              <a:solidFill>
                <a:schemeClr val="bg1"/>
              </a:solidFill>
              <a:latin typeface="Play" panose="020B0604020202020204" charset="0"/>
            </a:endParaRPr>
          </a:p>
        </p:txBody>
      </p:sp>
      <p:sp>
        <p:nvSpPr>
          <p:cNvPr id="18" name="Text 17">
            <a:extLst>
              <a:ext uri="{FF2B5EF4-FFF2-40B4-BE49-F238E27FC236}">
                <a16:creationId xmlns:a16="http://schemas.microsoft.com/office/drawing/2014/main" id="{07677BE4-6020-465B-AC81-19CCDE4AE99F}"/>
              </a:ext>
            </a:extLst>
          </p:cNvPr>
          <p:cNvSpPr/>
          <p:nvPr/>
        </p:nvSpPr>
        <p:spPr>
          <a:xfrm>
            <a:off x="3464052" y="4508387"/>
            <a:ext cx="3299103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47"/>
              </a:lnSpc>
              <a:buNone/>
            </a:pPr>
            <a:r>
              <a:rPr lang="ru-RU" sz="2800" b="1" kern="0" spc="-78" dirty="0">
                <a:solidFill>
                  <a:schemeClr val="bg1"/>
                </a:solidFill>
                <a:latin typeface="Play" panose="020B0604020202020204" charset="0"/>
                <a:ea typeface="Inter" pitchFamily="34" charset="-122"/>
                <a:cs typeface="Inter" pitchFamily="34" charset="-120"/>
              </a:rPr>
              <a:t>Интеграция чат-бота на другие платформы</a:t>
            </a:r>
            <a:endParaRPr lang="en-US" sz="2800" dirty="0">
              <a:solidFill>
                <a:schemeClr val="bg1"/>
              </a:solidFill>
              <a:latin typeface="Play" panose="020B0604020202020204" charset="0"/>
            </a:endParaRPr>
          </a:p>
        </p:txBody>
      </p:sp>
      <p:sp>
        <p:nvSpPr>
          <p:cNvPr id="19" name="Text 18">
            <a:extLst>
              <a:ext uri="{FF2B5EF4-FFF2-40B4-BE49-F238E27FC236}">
                <a16:creationId xmlns:a16="http://schemas.microsoft.com/office/drawing/2014/main" id="{84F5B02C-26C6-4454-8FD1-586051B399E2}"/>
              </a:ext>
            </a:extLst>
          </p:cNvPr>
          <p:cNvSpPr/>
          <p:nvPr/>
        </p:nvSpPr>
        <p:spPr>
          <a:xfrm>
            <a:off x="3456432" y="4869333"/>
            <a:ext cx="7146012" cy="8446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25"/>
              </a:lnSpc>
              <a:buNone/>
            </a:pPr>
            <a:r>
              <a:rPr lang="ru-RU" sz="2000" kern="0" spc="-42" dirty="0">
                <a:solidFill>
                  <a:srgbClr val="07F4C3"/>
                </a:solidFill>
                <a:latin typeface="Play" panose="020B0604020202020204" charset="0"/>
                <a:ea typeface="Inter" pitchFamily="34" charset="-122"/>
                <a:cs typeface="Inter" pitchFamily="34" charset="-120"/>
              </a:rPr>
              <a:t>Социальные</a:t>
            </a:r>
            <a:r>
              <a:rPr lang="ru-RU" sz="2000" kern="0" spc="-42" dirty="0">
                <a:solidFill>
                  <a:schemeClr val="bg1"/>
                </a:solidFill>
                <a:latin typeface="Play" panose="020B0604020202020204" charset="0"/>
                <a:ea typeface="Inter" pitchFamily="34" charset="-122"/>
                <a:cs typeface="Inter" pitchFamily="34" charset="-120"/>
              </a:rPr>
              <a:t> </a:t>
            </a:r>
            <a:r>
              <a:rPr lang="ru-RU" sz="2000" kern="0" spc="-42" dirty="0">
                <a:solidFill>
                  <a:srgbClr val="07F4C3"/>
                </a:solidFill>
                <a:latin typeface="Play" panose="020B0604020202020204" charset="0"/>
                <a:ea typeface="Inter" pitchFamily="34" charset="-122"/>
                <a:cs typeface="Inter" pitchFamily="34" charset="-120"/>
              </a:rPr>
              <a:t>сети</a:t>
            </a:r>
            <a:r>
              <a:rPr lang="ru-RU" sz="2000" kern="0" spc="-42" dirty="0">
                <a:solidFill>
                  <a:schemeClr val="bg1"/>
                </a:solidFill>
                <a:latin typeface="Play" panose="020B0604020202020204" charset="0"/>
                <a:ea typeface="Inter" pitchFamily="34" charset="-122"/>
                <a:cs typeface="Inter" pitchFamily="34" charset="-120"/>
              </a:rPr>
              <a:t> и </a:t>
            </a:r>
            <a:r>
              <a:rPr lang="ru-RU" sz="2000" kern="0" spc="-42" dirty="0">
                <a:solidFill>
                  <a:srgbClr val="07F4C3"/>
                </a:solidFill>
                <a:latin typeface="Play" panose="020B0604020202020204" charset="0"/>
                <a:ea typeface="Inter" pitchFamily="34" charset="-122"/>
                <a:cs typeface="Inter" pitchFamily="34" charset="-120"/>
              </a:rPr>
              <a:t>мессенджеры</a:t>
            </a:r>
            <a:endParaRPr lang="en-US" sz="2000" dirty="0">
              <a:solidFill>
                <a:srgbClr val="07F4C3"/>
              </a:solidFill>
              <a:latin typeface="Pl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293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1"/>
          <p:cNvSpPr txBox="1"/>
          <p:nvPr/>
        </p:nvSpPr>
        <p:spPr>
          <a:xfrm>
            <a:off x="2027345" y="4209507"/>
            <a:ext cx="184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23" name="Google Shape;323;p41"/>
          <p:cNvSpPr txBox="1"/>
          <p:nvPr/>
        </p:nvSpPr>
        <p:spPr>
          <a:xfrm>
            <a:off x="586030" y="-2652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ru-RU" sz="3700" b="1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Команда </a:t>
            </a:r>
            <a:endParaRPr sz="3700" b="1" i="0" u="none" strike="noStrike" cap="none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505CFFC4-DECD-487D-B600-7EB7DB4E443D}"/>
              </a:ext>
            </a:extLst>
          </p:cNvPr>
          <p:cNvSpPr/>
          <p:nvPr/>
        </p:nvSpPr>
        <p:spPr>
          <a:xfrm>
            <a:off x="1528859" y="1864693"/>
            <a:ext cx="1833107" cy="793670"/>
          </a:xfrm>
          <a:prstGeom prst="roundRect">
            <a:avLst/>
          </a:prstGeom>
          <a:solidFill>
            <a:srgbClr val="5C6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5C63D8"/>
                </a:solidFill>
              </a:rPr>
              <a:t>У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0035AE-ECB3-410F-85D5-7162DE03EF42}"/>
              </a:ext>
            </a:extLst>
          </p:cNvPr>
          <p:cNvSpPr txBox="1"/>
          <p:nvPr/>
        </p:nvSpPr>
        <p:spPr>
          <a:xfrm>
            <a:off x="1630148" y="2062066"/>
            <a:ext cx="3463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Play" panose="020B0604020202020204" charset="0"/>
              </a:rPr>
              <a:t>Александра</a:t>
            </a:r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5E48CC0D-90F6-427A-9A83-381362C6E99B}"/>
              </a:ext>
            </a:extLst>
          </p:cNvPr>
          <p:cNvSpPr/>
          <p:nvPr/>
        </p:nvSpPr>
        <p:spPr>
          <a:xfrm>
            <a:off x="5155103" y="719029"/>
            <a:ext cx="1833107" cy="793670"/>
          </a:xfrm>
          <a:prstGeom prst="roundRect">
            <a:avLst/>
          </a:prstGeom>
          <a:solidFill>
            <a:srgbClr val="5C6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5C63D8"/>
                </a:solidFill>
              </a:rPr>
              <a:t>У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32C4BF-507A-4964-B2DA-59D17486BC91}"/>
              </a:ext>
            </a:extLst>
          </p:cNvPr>
          <p:cNvSpPr txBox="1"/>
          <p:nvPr/>
        </p:nvSpPr>
        <p:spPr>
          <a:xfrm>
            <a:off x="4339838" y="771118"/>
            <a:ext cx="3463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Play" panose="020B0604020202020204" charset="0"/>
              </a:rPr>
              <a:t>Никита</a:t>
            </a:r>
          </a:p>
          <a:p>
            <a:pPr algn="ctr"/>
            <a:r>
              <a:rPr lang="en-US" sz="2000" dirty="0">
                <a:solidFill>
                  <a:srgbClr val="07F4C3"/>
                </a:solidFill>
                <a:latin typeface="Play" panose="020B0604020202020204" charset="0"/>
              </a:rPr>
              <a:t>Team Lead</a:t>
            </a:r>
            <a:endParaRPr lang="ru-RU" sz="2000" dirty="0">
              <a:solidFill>
                <a:srgbClr val="07F4C3"/>
              </a:solidFill>
              <a:latin typeface="Play" panose="020B0604020202020204" charset="0"/>
            </a:endParaRPr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421DA923-1D1B-4A11-9011-FA658D7D62BD}"/>
              </a:ext>
            </a:extLst>
          </p:cNvPr>
          <p:cNvSpPr/>
          <p:nvPr/>
        </p:nvSpPr>
        <p:spPr>
          <a:xfrm>
            <a:off x="3736699" y="3659431"/>
            <a:ext cx="1833107" cy="793670"/>
          </a:xfrm>
          <a:prstGeom prst="roundRect">
            <a:avLst/>
          </a:prstGeom>
          <a:solidFill>
            <a:srgbClr val="5C6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5C63D8"/>
                </a:solidFill>
              </a:rPr>
              <a:t>У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BEEFD9-C4A8-49B2-B0D2-713F1572DE78}"/>
              </a:ext>
            </a:extLst>
          </p:cNvPr>
          <p:cNvSpPr txBox="1"/>
          <p:nvPr/>
        </p:nvSpPr>
        <p:spPr>
          <a:xfrm>
            <a:off x="4142788" y="3857075"/>
            <a:ext cx="3463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Play" panose="020B0604020202020204" charset="0"/>
              </a:rPr>
              <a:t>Игорь</a:t>
            </a:r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238590DC-D5B9-4CE1-B7C6-14615333243D}"/>
              </a:ext>
            </a:extLst>
          </p:cNvPr>
          <p:cNvSpPr/>
          <p:nvPr/>
        </p:nvSpPr>
        <p:spPr>
          <a:xfrm>
            <a:off x="6445869" y="3659431"/>
            <a:ext cx="1833107" cy="793670"/>
          </a:xfrm>
          <a:prstGeom prst="roundRect">
            <a:avLst/>
          </a:prstGeom>
          <a:solidFill>
            <a:srgbClr val="5C6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5C63D8"/>
                </a:solidFill>
              </a:rPr>
              <a:t>У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153BCAA-9CAB-4DBC-83C2-EFE17937B57F}"/>
              </a:ext>
            </a:extLst>
          </p:cNvPr>
          <p:cNvSpPr txBox="1"/>
          <p:nvPr/>
        </p:nvSpPr>
        <p:spPr>
          <a:xfrm>
            <a:off x="6653172" y="3853241"/>
            <a:ext cx="3463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Play" panose="020B0604020202020204" charset="0"/>
              </a:rPr>
              <a:t>Екатерина</a:t>
            </a:r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AC30FCB4-5361-40A9-9E52-4EE6C4022E03}"/>
              </a:ext>
            </a:extLst>
          </p:cNvPr>
          <p:cNvSpPr/>
          <p:nvPr/>
        </p:nvSpPr>
        <p:spPr>
          <a:xfrm>
            <a:off x="8434705" y="1796202"/>
            <a:ext cx="1833107" cy="793670"/>
          </a:xfrm>
          <a:prstGeom prst="roundRect">
            <a:avLst/>
          </a:prstGeom>
          <a:solidFill>
            <a:srgbClr val="5C6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5C63D8"/>
                </a:solidFill>
              </a:rPr>
              <a:t>У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8C7CEA-5434-47DC-BF8D-A4B19AADD2BA}"/>
              </a:ext>
            </a:extLst>
          </p:cNvPr>
          <p:cNvSpPr txBox="1"/>
          <p:nvPr/>
        </p:nvSpPr>
        <p:spPr>
          <a:xfrm>
            <a:off x="8910507" y="1961293"/>
            <a:ext cx="3463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Play" panose="020B0604020202020204" charset="0"/>
              </a:rPr>
              <a:t>Дарья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0A6F26EF-9980-4DC1-92FE-61DF80D6E647}"/>
              </a:ext>
            </a:extLst>
          </p:cNvPr>
          <p:cNvSpPr/>
          <p:nvPr/>
        </p:nvSpPr>
        <p:spPr>
          <a:xfrm>
            <a:off x="1422503" y="2726854"/>
            <a:ext cx="2045818" cy="200975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80B699A2-1257-425E-8F85-8136D49E2A52}"/>
              </a:ext>
            </a:extLst>
          </p:cNvPr>
          <p:cNvSpPr/>
          <p:nvPr/>
        </p:nvSpPr>
        <p:spPr>
          <a:xfrm>
            <a:off x="5048747" y="1581190"/>
            <a:ext cx="2045818" cy="200975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1FE5408E-3FCA-488C-A5E8-B49E531170AB}"/>
              </a:ext>
            </a:extLst>
          </p:cNvPr>
          <p:cNvSpPr/>
          <p:nvPr/>
        </p:nvSpPr>
        <p:spPr>
          <a:xfrm>
            <a:off x="3630343" y="4521592"/>
            <a:ext cx="2045818" cy="200975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38AE10F8-5788-4867-9546-481723800CE9}"/>
              </a:ext>
            </a:extLst>
          </p:cNvPr>
          <p:cNvSpPr/>
          <p:nvPr/>
        </p:nvSpPr>
        <p:spPr>
          <a:xfrm>
            <a:off x="6387295" y="4521592"/>
            <a:ext cx="2045818" cy="200975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D32C9798-15FF-48C6-B407-59161C40A345}"/>
              </a:ext>
            </a:extLst>
          </p:cNvPr>
          <p:cNvSpPr/>
          <p:nvPr/>
        </p:nvSpPr>
        <p:spPr>
          <a:xfrm>
            <a:off x="8423913" y="2658363"/>
            <a:ext cx="2045818" cy="2009750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1"/>
          <p:cNvSpPr txBox="1"/>
          <p:nvPr/>
        </p:nvSpPr>
        <p:spPr>
          <a:xfrm>
            <a:off x="2027345" y="4209507"/>
            <a:ext cx="184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23" name="Google Shape;323;p41"/>
          <p:cNvSpPr txBox="1"/>
          <p:nvPr/>
        </p:nvSpPr>
        <p:spPr>
          <a:xfrm>
            <a:off x="586030" y="-2652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ru-RU" sz="3700" b="1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Спасибо за внимание! </a:t>
            </a:r>
            <a:endParaRPr sz="3700" b="1" i="0" u="none" strike="noStrike" cap="none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802A22-DA1B-6C08-E1D6-0EA429A41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248" y="1766286"/>
            <a:ext cx="3325427" cy="3325427"/>
          </a:xfrm>
          <a:prstGeom prst="rect">
            <a:avLst/>
          </a:prstGeom>
        </p:spPr>
      </p:pic>
      <p:sp>
        <p:nvSpPr>
          <p:cNvPr id="5" name="Google Shape;323;p41">
            <a:extLst>
              <a:ext uri="{FF2B5EF4-FFF2-40B4-BE49-F238E27FC236}">
                <a16:creationId xmlns:a16="http://schemas.microsoft.com/office/drawing/2014/main" id="{08570801-99F7-A057-BB19-22C94F55F7C6}"/>
              </a:ext>
            </a:extLst>
          </p:cNvPr>
          <p:cNvSpPr txBox="1"/>
          <p:nvPr/>
        </p:nvSpPr>
        <p:spPr>
          <a:xfrm>
            <a:off x="1102731" y="5091713"/>
            <a:ext cx="3950459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ru-RU" sz="3700" b="1" i="0" u="none" strike="noStrike" cap="none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Ссылка на Яндекс</a:t>
            </a:r>
            <a:r>
              <a:rPr lang="ru-RU" sz="3700" b="1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диск </a:t>
            </a:r>
            <a:r>
              <a:rPr lang="ru-RU" sz="3700" b="1" i="0" u="none" strike="noStrike" cap="none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с расчетами</a:t>
            </a:r>
            <a:endParaRPr sz="3700" b="1" i="0" u="none" strike="noStrike" cap="none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53BFE09-477F-B8BC-55DE-DFFE7FEF7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792" y="1766286"/>
            <a:ext cx="3325427" cy="3325427"/>
          </a:xfrm>
          <a:prstGeom prst="rect">
            <a:avLst/>
          </a:prstGeom>
        </p:spPr>
      </p:pic>
      <p:sp>
        <p:nvSpPr>
          <p:cNvPr id="7" name="Google Shape;323;p41">
            <a:extLst>
              <a:ext uri="{FF2B5EF4-FFF2-40B4-BE49-F238E27FC236}">
                <a16:creationId xmlns:a16="http://schemas.microsoft.com/office/drawing/2014/main" id="{B3000355-8241-8A3C-6078-3E20D9A7BE48}"/>
              </a:ext>
            </a:extLst>
          </p:cNvPr>
          <p:cNvSpPr txBox="1"/>
          <p:nvPr/>
        </p:nvSpPr>
        <p:spPr>
          <a:xfrm>
            <a:off x="6518766" y="5091713"/>
            <a:ext cx="4155477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1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ru-RU" sz="3700" b="1" i="0" u="none" strike="noStrike" cap="none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Ссылка на прототип приложения</a:t>
            </a:r>
            <a:endParaRPr sz="3700" b="1" i="0" u="none" strike="noStrike" cap="none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  <p:extLst>
      <p:ext uri="{BB962C8B-B14F-4D97-AF65-F5344CB8AC3E}">
        <p14:creationId xmlns:p14="http://schemas.microsoft.com/office/powerpoint/2010/main" val="347181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 txBox="1"/>
          <p:nvPr/>
        </p:nvSpPr>
        <p:spPr>
          <a:xfrm>
            <a:off x="2743200" y="2004980"/>
            <a:ext cx="184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92" name="Google Shape;292;p37"/>
          <p:cNvSpPr txBox="1"/>
          <p:nvPr/>
        </p:nvSpPr>
        <p:spPr>
          <a:xfrm>
            <a:off x="724575" y="17124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ru-RU" sz="3700" b="1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Проблема</a:t>
            </a:r>
            <a:endParaRPr sz="3700" b="1" i="0" u="none" strike="noStrike" cap="none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93" name="Google Shape;293;p37"/>
          <p:cNvSpPr txBox="1"/>
          <p:nvPr/>
        </p:nvSpPr>
        <p:spPr>
          <a:xfrm>
            <a:off x="564600" y="2695500"/>
            <a:ext cx="437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37"/>
          <p:cNvSpPr txBox="1">
            <a:spLocks noGrp="1"/>
          </p:cNvSpPr>
          <p:nvPr>
            <p:ph type="body" idx="1"/>
          </p:nvPr>
        </p:nvSpPr>
        <p:spPr>
          <a:xfrm>
            <a:off x="647727" y="1295566"/>
            <a:ext cx="9450300" cy="24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C0C0C"/>
              </a:buClr>
              <a:buSzPts val="1700"/>
              <a:buNone/>
            </a:pPr>
            <a:r>
              <a:rPr lang="ru-RU" dirty="0">
                <a:solidFill>
                  <a:schemeClr val="bg1"/>
                </a:solidFill>
                <a:latin typeface="Play" panose="020B0604020202020204" charset="0"/>
              </a:rPr>
              <a:t>Несоответствие современным стандартам качества существующей </a:t>
            </a:r>
            <a:r>
              <a:rPr lang="ru-RU" dirty="0">
                <a:solidFill>
                  <a:srgbClr val="07F4C3"/>
                </a:solidFill>
                <a:latin typeface="Play" panose="020B0604020202020204" charset="0"/>
              </a:rPr>
              <a:t>инфраструктуры для управления здоровьем</a:t>
            </a:r>
            <a:r>
              <a:rPr lang="ru-RU" dirty="0">
                <a:solidFill>
                  <a:schemeClr val="bg1"/>
                </a:solidFill>
                <a:latin typeface="Play" panose="020B0604020202020204" charset="0"/>
              </a:rPr>
              <a:t> в режиме реального времени</a:t>
            </a:r>
            <a:endParaRPr sz="2200" b="0" i="0" u="none" strike="noStrike" cap="none" dirty="0">
              <a:solidFill>
                <a:schemeClr val="bg1"/>
              </a:solidFill>
              <a:latin typeface="Play" panose="020B0604020202020204" charset="0"/>
              <a:ea typeface="Play"/>
              <a:cs typeface="Play"/>
              <a:sym typeface="Play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BEACB4-AD2A-4F5D-B7A1-FAB0D7317CBD}"/>
              </a:ext>
            </a:extLst>
          </p:cNvPr>
          <p:cNvSpPr txBox="1"/>
          <p:nvPr/>
        </p:nvSpPr>
        <p:spPr>
          <a:xfrm>
            <a:off x="3408255" y="2925198"/>
            <a:ext cx="61698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Play" panose="020B0604020202020204" charset="0"/>
              </a:rPr>
              <a:t>Неэффективное управление и контроль заболеваний</a:t>
            </a:r>
          </a:p>
          <a:p>
            <a:endParaRPr lang="ru-RU" sz="2000" dirty="0">
              <a:solidFill>
                <a:schemeClr val="bg1"/>
              </a:solidFill>
              <a:latin typeface="Play" panose="020B060402020202020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Play" panose="020B0604020202020204" charset="0"/>
              </a:rPr>
              <a:t>Недостаточная осведомлённость о заболевании</a:t>
            </a:r>
          </a:p>
          <a:p>
            <a:endParaRPr lang="ru-RU" sz="2000" dirty="0">
              <a:solidFill>
                <a:schemeClr val="bg1"/>
              </a:solidFill>
              <a:latin typeface="Play" panose="020B060402020202020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Play" panose="020B0604020202020204" charset="0"/>
              </a:rPr>
              <a:t>Отсутствие персонализированных подходов к лечению</a:t>
            </a:r>
          </a:p>
          <a:p>
            <a:endParaRPr lang="ru-RU" sz="2000" dirty="0">
              <a:solidFill>
                <a:schemeClr val="bg1"/>
              </a:solidFill>
              <a:latin typeface="Play" panose="020B060402020202020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Play" panose="020B0604020202020204" charset="0"/>
              </a:rPr>
              <a:t>Технические препятствия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4B8131-8808-4860-B34F-C7DB174E0C99}"/>
              </a:ext>
            </a:extLst>
          </p:cNvPr>
          <p:cNvSpPr txBox="1"/>
          <p:nvPr/>
        </p:nvSpPr>
        <p:spPr>
          <a:xfrm>
            <a:off x="6322515" y="6225086"/>
            <a:ext cx="5139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>
                <a:solidFill>
                  <a:schemeClr val="bg1"/>
                </a:solidFill>
                <a:latin typeface="Play" panose="020B0604020202020204" charset="0"/>
              </a:rPr>
              <a:t>*нарушение липидного обмена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178149FD-09F3-4820-BCF9-90FF39A9CDB3}"/>
              </a:ext>
            </a:extLst>
          </p:cNvPr>
          <p:cNvSpPr/>
          <p:nvPr/>
        </p:nvSpPr>
        <p:spPr>
          <a:xfrm>
            <a:off x="3012844" y="3083867"/>
            <a:ext cx="353847" cy="331161"/>
          </a:xfrm>
          <a:prstGeom prst="roundRect">
            <a:avLst/>
          </a:prstGeom>
          <a:solidFill>
            <a:srgbClr val="6A4ADB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0427E03B-0EAD-42FD-935E-B9827CD76CEF}"/>
              </a:ext>
            </a:extLst>
          </p:cNvPr>
          <p:cNvSpPr/>
          <p:nvPr/>
        </p:nvSpPr>
        <p:spPr>
          <a:xfrm>
            <a:off x="3030515" y="3876611"/>
            <a:ext cx="353847" cy="331161"/>
          </a:xfrm>
          <a:prstGeom prst="roundRect">
            <a:avLst/>
          </a:prstGeom>
          <a:solidFill>
            <a:srgbClr val="6A4ADB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2E01D6DD-6CCA-4D62-9924-504990BE8213}"/>
              </a:ext>
            </a:extLst>
          </p:cNvPr>
          <p:cNvSpPr/>
          <p:nvPr/>
        </p:nvSpPr>
        <p:spPr>
          <a:xfrm>
            <a:off x="3030515" y="4533925"/>
            <a:ext cx="353847" cy="331161"/>
          </a:xfrm>
          <a:prstGeom prst="roundRect">
            <a:avLst/>
          </a:prstGeom>
          <a:solidFill>
            <a:srgbClr val="6A4ADB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25403A72-8A8A-4CD9-899D-A81558AD4C62}"/>
              </a:ext>
            </a:extLst>
          </p:cNvPr>
          <p:cNvSpPr/>
          <p:nvPr/>
        </p:nvSpPr>
        <p:spPr>
          <a:xfrm>
            <a:off x="3042461" y="5456359"/>
            <a:ext cx="353847" cy="331161"/>
          </a:xfrm>
          <a:prstGeom prst="roundRect">
            <a:avLst/>
          </a:prstGeom>
          <a:solidFill>
            <a:srgbClr val="6A4ADB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1A8284-FBBE-4A9D-844B-D45B5CF7280B}"/>
              </a:ext>
            </a:extLst>
          </p:cNvPr>
          <p:cNvSpPr txBox="1"/>
          <p:nvPr/>
        </p:nvSpPr>
        <p:spPr>
          <a:xfrm>
            <a:off x="2743200" y="4000480"/>
            <a:ext cx="455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8"/>
          <p:cNvSpPr txBox="1"/>
          <p:nvPr/>
        </p:nvSpPr>
        <p:spPr>
          <a:xfrm>
            <a:off x="2743200" y="2004980"/>
            <a:ext cx="184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00" name="Google Shape;300;p38"/>
          <p:cNvSpPr txBox="1"/>
          <p:nvPr/>
        </p:nvSpPr>
        <p:spPr>
          <a:xfrm>
            <a:off x="724575" y="17124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ru-RU" sz="3700" b="1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Аудитория</a:t>
            </a:r>
            <a:endParaRPr sz="3700" b="1" i="0" u="none" strike="noStrike" cap="none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01" name="Google Shape;301;p38"/>
          <p:cNvSpPr txBox="1"/>
          <p:nvPr/>
        </p:nvSpPr>
        <p:spPr>
          <a:xfrm>
            <a:off x="549375" y="1790750"/>
            <a:ext cx="437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38"/>
          <p:cNvSpPr txBox="1">
            <a:spLocks noGrp="1"/>
          </p:cNvSpPr>
          <p:nvPr>
            <p:ph type="body" idx="1"/>
          </p:nvPr>
        </p:nvSpPr>
        <p:spPr>
          <a:xfrm>
            <a:off x="1534419" y="2389880"/>
            <a:ext cx="9450300" cy="24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C0C0C"/>
              </a:buClr>
              <a:buSzPts val="1700"/>
              <a:buNone/>
            </a:pPr>
            <a:r>
              <a:rPr lang="ru-RU" dirty="0">
                <a:solidFill>
                  <a:srgbClr val="07F4C3"/>
                </a:solidFill>
                <a:latin typeface="Play" panose="020B0604020202020204" charset="0"/>
              </a:rPr>
              <a:t>Аудитория</a:t>
            </a:r>
            <a:r>
              <a:rPr lang="ru-RU" dirty="0">
                <a:solidFill>
                  <a:schemeClr val="bg1"/>
                </a:solidFill>
                <a:latin typeface="Play" panose="020B0604020202020204" charset="0"/>
              </a:rPr>
              <a:t> —пациенты всех возрастов, страдающие от заболеваний, связанных с </a:t>
            </a:r>
            <a:r>
              <a:rPr lang="ru-RU" dirty="0">
                <a:solidFill>
                  <a:srgbClr val="07F4C3"/>
                </a:solidFill>
                <a:latin typeface="Play" panose="020B0604020202020204" charset="0"/>
              </a:rPr>
              <a:t>нарушением липидного обмена</a:t>
            </a:r>
            <a:r>
              <a:rPr lang="ru-RU" dirty="0">
                <a:solidFill>
                  <a:schemeClr val="bg1"/>
                </a:solidFill>
                <a:latin typeface="Play" panose="020B0604020202020204" charset="0"/>
              </a:rPr>
              <a:t>, включая тех, кто находится в </a:t>
            </a:r>
            <a:r>
              <a:rPr lang="ru-RU" dirty="0">
                <a:solidFill>
                  <a:srgbClr val="07F4C3"/>
                </a:solidFill>
                <a:latin typeface="Play" panose="020B0604020202020204" charset="0"/>
              </a:rPr>
              <a:t>группе риска </a:t>
            </a:r>
            <a:r>
              <a:rPr lang="ru-RU" dirty="0">
                <a:solidFill>
                  <a:schemeClr val="bg1"/>
                </a:solidFill>
                <a:latin typeface="Play" panose="020B0604020202020204" charset="0"/>
              </a:rPr>
              <a:t>этих отклонений, и нуждающиеся в </a:t>
            </a:r>
            <a:r>
              <a:rPr lang="ru-RU" dirty="0">
                <a:solidFill>
                  <a:srgbClr val="07F4C3"/>
                </a:solidFill>
                <a:latin typeface="Play" panose="020B0604020202020204" charset="0"/>
              </a:rPr>
              <a:t>регулярном мониторинге </a:t>
            </a:r>
            <a:r>
              <a:rPr lang="ru-RU" dirty="0">
                <a:solidFill>
                  <a:schemeClr val="bg1"/>
                </a:solidFill>
                <a:latin typeface="Play" panose="020B0604020202020204" charset="0"/>
              </a:rPr>
              <a:t>и поддержке своего здоровья.</a:t>
            </a:r>
            <a:endParaRPr sz="2200" b="0" i="0" u="none" strike="noStrike" cap="none" dirty="0">
              <a:solidFill>
                <a:schemeClr val="bg1"/>
              </a:solidFill>
              <a:latin typeface="Play" panose="020B0604020202020204" charset="0"/>
              <a:ea typeface="Play"/>
              <a:cs typeface="Play"/>
              <a:sym typeface="Play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4DFD98-4F5D-4FE3-8542-6F27EC880AA8}"/>
              </a:ext>
            </a:extLst>
          </p:cNvPr>
          <p:cNvSpPr txBox="1"/>
          <p:nvPr/>
        </p:nvSpPr>
        <p:spPr>
          <a:xfrm>
            <a:off x="5689036" y="4838872"/>
            <a:ext cx="6280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i="1" dirty="0">
                <a:solidFill>
                  <a:schemeClr val="bg1"/>
                </a:solidFill>
                <a:latin typeface="Play" panose="020B0604020202020204" charset="0"/>
              </a:rPr>
              <a:t>*некоторые пользователи могут иметь ограниченные навыки в области технологий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8"/>
          <p:cNvSpPr txBox="1"/>
          <p:nvPr/>
        </p:nvSpPr>
        <p:spPr>
          <a:xfrm>
            <a:off x="2946400" y="2374435"/>
            <a:ext cx="184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00" name="Google Shape;300;p38"/>
          <p:cNvSpPr txBox="1"/>
          <p:nvPr/>
        </p:nvSpPr>
        <p:spPr>
          <a:xfrm>
            <a:off x="724575" y="17124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ru-RU" sz="3700" b="1" i="0" u="none" strike="noStrike" cap="none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Показатели</a:t>
            </a:r>
            <a:endParaRPr sz="3700" b="1" i="0" u="none" strike="noStrike" cap="none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01" name="Google Shape;301;p38"/>
          <p:cNvSpPr txBox="1"/>
          <p:nvPr/>
        </p:nvSpPr>
        <p:spPr>
          <a:xfrm>
            <a:off x="549375" y="1790750"/>
            <a:ext cx="437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D6F9D241-2A94-4114-9911-C8C5E026E1C1}"/>
              </a:ext>
            </a:extLst>
          </p:cNvPr>
          <p:cNvSpPr/>
          <p:nvPr/>
        </p:nvSpPr>
        <p:spPr>
          <a:xfrm>
            <a:off x="2113757" y="2007660"/>
            <a:ext cx="3343567" cy="1478245"/>
          </a:xfrm>
          <a:prstGeom prst="roundRect">
            <a:avLst/>
          </a:prstGeom>
          <a:solidFill>
            <a:srgbClr val="5C63D8">
              <a:alpha val="56000"/>
            </a:srgbClr>
          </a:solidFill>
          <a:ln>
            <a:noFill/>
          </a:ln>
          <a:effectLst>
            <a:glow>
              <a:schemeClr val="accent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C63D8"/>
              </a:solidFill>
            </a:endParaRPr>
          </a:p>
        </p:txBody>
      </p:sp>
      <p:sp>
        <p:nvSpPr>
          <p:cNvPr id="11" name="Google Shape;302;p38">
            <a:extLst>
              <a:ext uri="{FF2B5EF4-FFF2-40B4-BE49-F238E27FC236}">
                <a16:creationId xmlns:a16="http://schemas.microsoft.com/office/drawing/2014/main" id="{E4EC4DA5-B2AC-4B4C-99D9-DE63E19EC3CA}"/>
              </a:ext>
            </a:extLst>
          </p:cNvPr>
          <p:cNvSpPr txBox="1">
            <a:spLocks/>
          </p:cNvSpPr>
          <p:nvPr/>
        </p:nvSpPr>
        <p:spPr>
          <a:xfrm>
            <a:off x="2347285" y="2382425"/>
            <a:ext cx="2876509" cy="80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spcBef>
                <a:spcPts val="0"/>
              </a:spcBef>
              <a:buClr>
                <a:srgbClr val="0C0C0C"/>
              </a:buClr>
              <a:buSzPts val="1700"/>
              <a:buFont typeface="Arial"/>
              <a:buNone/>
            </a:pPr>
            <a:r>
              <a:rPr lang="ru-RU" sz="2200" dirty="0">
                <a:solidFill>
                  <a:schemeClr val="bg1"/>
                </a:solidFill>
                <a:latin typeface="Play" panose="020B0604020202020204" charset="0"/>
                <a:ea typeface="Play"/>
                <a:cs typeface="Play"/>
                <a:sym typeface="Play"/>
              </a:rPr>
              <a:t>Уровень холестерина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14C807C3-F94A-448C-92FB-941445532539}"/>
              </a:ext>
            </a:extLst>
          </p:cNvPr>
          <p:cNvSpPr/>
          <p:nvPr/>
        </p:nvSpPr>
        <p:spPr>
          <a:xfrm>
            <a:off x="6745793" y="2007660"/>
            <a:ext cx="3343567" cy="1478245"/>
          </a:xfrm>
          <a:prstGeom prst="roundRect">
            <a:avLst/>
          </a:prstGeom>
          <a:solidFill>
            <a:srgbClr val="5C63D8">
              <a:alpha val="56000"/>
            </a:srgbClr>
          </a:solidFill>
          <a:ln>
            <a:noFill/>
          </a:ln>
          <a:effectLst>
            <a:glow>
              <a:schemeClr val="accent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C63D8"/>
              </a:solidFill>
            </a:endParaRPr>
          </a:p>
        </p:txBody>
      </p:sp>
      <p:sp>
        <p:nvSpPr>
          <p:cNvPr id="13" name="Google Shape;302;p38">
            <a:extLst>
              <a:ext uri="{FF2B5EF4-FFF2-40B4-BE49-F238E27FC236}">
                <a16:creationId xmlns:a16="http://schemas.microsoft.com/office/drawing/2014/main" id="{09ABEBF3-DB04-4B6E-9321-1801F3C328A6}"/>
              </a:ext>
            </a:extLst>
          </p:cNvPr>
          <p:cNvSpPr txBox="1">
            <a:spLocks/>
          </p:cNvSpPr>
          <p:nvPr/>
        </p:nvSpPr>
        <p:spPr>
          <a:xfrm>
            <a:off x="6979321" y="2533029"/>
            <a:ext cx="2876509" cy="80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>
              <a:spcBef>
                <a:spcPts val="0"/>
              </a:spcBef>
              <a:buClr>
                <a:srgbClr val="0C0C0C"/>
              </a:buClr>
              <a:buSzPts val="1700"/>
              <a:buNone/>
            </a:pPr>
            <a:r>
              <a:rPr lang="ru-RU" sz="2200" dirty="0">
                <a:solidFill>
                  <a:schemeClr val="bg1"/>
                </a:solidFill>
                <a:latin typeface="Play" panose="020B0604020202020204" charset="0"/>
                <a:ea typeface="Play"/>
                <a:cs typeface="Play"/>
                <a:sym typeface="Play"/>
              </a:rPr>
              <a:t>Индекс массы тела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4F9964F7-CE39-48AC-8818-4FB997C726B8}"/>
              </a:ext>
            </a:extLst>
          </p:cNvPr>
          <p:cNvSpPr/>
          <p:nvPr/>
        </p:nvSpPr>
        <p:spPr>
          <a:xfrm>
            <a:off x="2113757" y="3934691"/>
            <a:ext cx="3343567" cy="1478245"/>
          </a:xfrm>
          <a:prstGeom prst="roundRect">
            <a:avLst/>
          </a:prstGeom>
          <a:solidFill>
            <a:srgbClr val="5C63D8">
              <a:alpha val="56000"/>
            </a:srgbClr>
          </a:solidFill>
          <a:ln>
            <a:noFill/>
          </a:ln>
          <a:effectLst>
            <a:glow>
              <a:schemeClr val="accent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C63D8"/>
              </a:solidFill>
            </a:endParaRPr>
          </a:p>
        </p:txBody>
      </p:sp>
      <p:sp>
        <p:nvSpPr>
          <p:cNvPr id="15" name="Google Shape;302;p38">
            <a:extLst>
              <a:ext uri="{FF2B5EF4-FFF2-40B4-BE49-F238E27FC236}">
                <a16:creationId xmlns:a16="http://schemas.microsoft.com/office/drawing/2014/main" id="{557BCE0E-DBC5-405F-8707-A47601847359}"/>
              </a:ext>
            </a:extLst>
          </p:cNvPr>
          <p:cNvSpPr txBox="1">
            <a:spLocks/>
          </p:cNvSpPr>
          <p:nvPr/>
        </p:nvSpPr>
        <p:spPr>
          <a:xfrm>
            <a:off x="2347285" y="4295880"/>
            <a:ext cx="2876509" cy="80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>
              <a:spcBef>
                <a:spcPts val="0"/>
              </a:spcBef>
              <a:buClr>
                <a:srgbClr val="0C0C0C"/>
              </a:buClr>
              <a:buSzPts val="1700"/>
              <a:buNone/>
            </a:pPr>
            <a:r>
              <a:rPr lang="ru-RU" sz="2200" dirty="0">
                <a:solidFill>
                  <a:schemeClr val="bg1"/>
                </a:solidFill>
                <a:latin typeface="Play" panose="020B0604020202020204" charset="0"/>
                <a:ea typeface="Play"/>
                <a:cs typeface="Play"/>
                <a:sym typeface="Play"/>
              </a:rPr>
              <a:t>Артериальное давление</a:t>
            </a: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B0F06959-E03F-4F54-81A7-13FA808BBC1C}"/>
              </a:ext>
            </a:extLst>
          </p:cNvPr>
          <p:cNvSpPr/>
          <p:nvPr/>
        </p:nvSpPr>
        <p:spPr>
          <a:xfrm>
            <a:off x="6745793" y="3934691"/>
            <a:ext cx="3343567" cy="1478245"/>
          </a:xfrm>
          <a:prstGeom prst="roundRect">
            <a:avLst/>
          </a:prstGeom>
          <a:solidFill>
            <a:srgbClr val="5C63D8">
              <a:alpha val="56000"/>
            </a:srgbClr>
          </a:solidFill>
          <a:ln>
            <a:noFill/>
          </a:ln>
          <a:effectLst>
            <a:glow>
              <a:schemeClr val="accent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5C63D8"/>
              </a:solidFill>
            </a:endParaRPr>
          </a:p>
        </p:txBody>
      </p:sp>
      <p:sp>
        <p:nvSpPr>
          <p:cNvPr id="17" name="Google Shape;302;p38">
            <a:extLst>
              <a:ext uri="{FF2B5EF4-FFF2-40B4-BE49-F238E27FC236}">
                <a16:creationId xmlns:a16="http://schemas.microsoft.com/office/drawing/2014/main" id="{DF3AD46E-E2A2-4E94-B2D3-16D3ACC451F5}"/>
              </a:ext>
            </a:extLst>
          </p:cNvPr>
          <p:cNvSpPr txBox="1">
            <a:spLocks/>
          </p:cNvSpPr>
          <p:nvPr/>
        </p:nvSpPr>
        <p:spPr>
          <a:xfrm>
            <a:off x="6979321" y="4295879"/>
            <a:ext cx="2876509" cy="80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>
              <a:spcBef>
                <a:spcPts val="0"/>
              </a:spcBef>
              <a:buClr>
                <a:srgbClr val="0C0C0C"/>
              </a:buClr>
              <a:buSzPts val="1700"/>
              <a:buNone/>
            </a:pPr>
            <a:r>
              <a:rPr lang="ru-RU" sz="2200" dirty="0">
                <a:solidFill>
                  <a:schemeClr val="bg1"/>
                </a:solidFill>
                <a:latin typeface="Play" panose="020B0604020202020204" charset="0"/>
                <a:ea typeface="Play"/>
                <a:cs typeface="Play"/>
                <a:sym typeface="Play"/>
              </a:rPr>
              <a:t>Уровень глюкозы в крови</a:t>
            </a:r>
          </a:p>
        </p:txBody>
      </p:sp>
    </p:spTree>
    <p:extLst>
      <p:ext uri="{BB962C8B-B14F-4D97-AF65-F5344CB8AC3E}">
        <p14:creationId xmlns:p14="http://schemas.microsoft.com/office/powerpoint/2010/main" val="4173375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8"/>
          <p:cNvSpPr txBox="1"/>
          <p:nvPr/>
        </p:nvSpPr>
        <p:spPr>
          <a:xfrm>
            <a:off x="2743200" y="2004980"/>
            <a:ext cx="184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00" name="Google Shape;300;p38"/>
          <p:cNvSpPr txBox="1"/>
          <p:nvPr/>
        </p:nvSpPr>
        <p:spPr>
          <a:xfrm>
            <a:off x="420066" y="26736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chemeClr val="dk1"/>
              </a:buClr>
              <a:buSzPts val="1500"/>
            </a:pPr>
            <a:r>
              <a:rPr lang="ru-RU" sz="3700" b="1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Прототип </a:t>
            </a:r>
            <a:r>
              <a:rPr lang="ru-RU" sz="4000" b="1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мобильного приложения 	</a:t>
            </a:r>
            <a:r>
              <a:rPr lang="en-US" sz="4000" b="1" dirty="0" err="1">
                <a:solidFill>
                  <a:srgbClr val="07F4C3"/>
                </a:solidFill>
                <a:latin typeface="Play"/>
                <a:ea typeface="Play"/>
                <a:cs typeface="Play"/>
                <a:sym typeface="Play"/>
              </a:rPr>
              <a:t>CareTrack</a:t>
            </a:r>
            <a:endParaRPr sz="3700" b="1" i="0" u="none" strike="noStrike" cap="none" dirty="0">
              <a:solidFill>
                <a:srgbClr val="07F4C3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01" name="Google Shape;301;p38"/>
          <p:cNvSpPr txBox="1"/>
          <p:nvPr/>
        </p:nvSpPr>
        <p:spPr>
          <a:xfrm>
            <a:off x="549375" y="1790750"/>
            <a:ext cx="437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D08F90F0-03D3-4531-9F5B-3AF0F36138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2" name="Рисунок 21" descr="Изображение выглядит как текст, снимок экрана, Шрифт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62A2504D-5C63-468C-9E40-5622114C3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66" y="1790750"/>
            <a:ext cx="2244469" cy="4526798"/>
          </a:xfrm>
          <a:prstGeom prst="rect">
            <a:avLst/>
          </a:prstGeom>
        </p:spPr>
      </p:pic>
      <p:pic>
        <p:nvPicPr>
          <p:cNvPr id="23" name="Рисунок 22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4AE5AA6F-A145-4762-816E-211DD30E2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018" y="1790750"/>
            <a:ext cx="2244469" cy="4537733"/>
          </a:xfrm>
          <a:prstGeom prst="rect">
            <a:avLst/>
          </a:prstGeom>
        </p:spPr>
      </p:pic>
      <p:pic>
        <p:nvPicPr>
          <p:cNvPr id="25" name="Рисунок 24" descr="Изображение выглядит как текст, снимок экрана, программное обеспечение, Значок на компьютере">
            <a:extLst>
              <a:ext uri="{FF2B5EF4-FFF2-40B4-BE49-F238E27FC236}">
                <a16:creationId xmlns:a16="http://schemas.microsoft.com/office/drawing/2014/main" id="{03F1BAD3-1267-418E-BC20-142D611695C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7483235" y="1790750"/>
            <a:ext cx="2074782" cy="454444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9A0A1D5-41A5-4F8D-BB4C-5F28C6C7E6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4500" y="1790751"/>
            <a:ext cx="2097435" cy="454444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3D2C7FD-4BFC-4F44-B342-C8C7E9C13E1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96"/>
          <a:stretch/>
        </p:blipFill>
        <p:spPr>
          <a:xfrm>
            <a:off x="5228286" y="1797459"/>
            <a:ext cx="2102149" cy="454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56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8"/>
          <p:cNvSpPr txBox="1"/>
          <p:nvPr/>
        </p:nvSpPr>
        <p:spPr>
          <a:xfrm>
            <a:off x="2743200" y="2004980"/>
            <a:ext cx="184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00" name="Google Shape;300;p38"/>
          <p:cNvSpPr txBox="1"/>
          <p:nvPr/>
        </p:nvSpPr>
        <p:spPr>
          <a:xfrm>
            <a:off x="346175" y="2335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chemeClr val="dk1"/>
              </a:buClr>
              <a:buSzPts val="1500"/>
            </a:pPr>
            <a:r>
              <a:rPr lang="ru-RU" sz="3700" b="1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Прототип </a:t>
            </a:r>
            <a:r>
              <a:rPr lang="ru-RU" sz="4000" b="1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мобильного приложения 	</a:t>
            </a:r>
            <a:r>
              <a:rPr lang="en-US" sz="4000" b="1" dirty="0" err="1">
                <a:solidFill>
                  <a:srgbClr val="07F4C3"/>
                </a:solidFill>
                <a:latin typeface="Play"/>
                <a:ea typeface="Play"/>
                <a:cs typeface="Play"/>
                <a:sym typeface="Play"/>
              </a:rPr>
              <a:t>CareTrack</a:t>
            </a:r>
            <a:endParaRPr sz="3700" b="1" i="0" u="none" strike="noStrike" cap="none" dirty="0">
              <a:solidFill>
                <a:srgbClr val="07F4C3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02" name="Google Shape;302;p38"/>
          <p:cNvSpPr txBox="1">
            <a:spLocks noGrp="1"/>
          </p:cNvSpPr>
          <p:nvPr>
            <p:ph type="body" idx="1"/>
          </p:nvPr>
        </p:nvSpPr>
        <p:spPr>
          <a:xfrm>
            <a:off x="2951660" y="5980048"/>
            <a:ext cx="4266018" cy="444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C0C0C"/>
              </a:buClr>
              <a:buSzPts val="1700"/>
              <a:buNone/>
            </a:pPr>
            <a:r>
              <a:rPr lang="en-US" sz="2200" i="1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https://jjnikjj.github.io/SBER21</a:t>
            </a:r>
            <a:endParaRPr sz="2200" i="1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700"/>
              <a:buFont typeface="Arial"/>
              <a:buNone/>
            </a:pPr>
            <a:endParaRPr sz="2200" i="1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700"/>
              <a:buFont typeface="Arial"/>
              <a:buNone/>
            </a:pPr>
            <a:endParaRPr sz="2200" i="1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700"/>
              <a:buFont typeface="Arial"/>
              <a:buNone/>
            </a:pPr>
            <a:r>
              <a:rPr lang="ru-RU" sz="2200" i="1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endParaRPr sz="2200" b="0" i="1" u="none" strike="noStrike" cap="none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D08F90F0-03D3-4531-9F5B-3AF0F36138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2E0A7C2-E4FB-449D-9371-B9BC40408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808" y="2614908"/>
            <a:ext cx="3230863" cy="323086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BA7484-B9C9-489D-9E06-0710914CA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2237" y="1284952"/>
            <a:ext cx="4023954" cy="5139971"/>
          </a:xfrm>
          <a:prstGeom prst="rect">
            <a:avLst/>
          </a:prstGeom>
        </p:spPr>
      </p:pic>
      <p:sp>
        <p:nvSpPr>
          <p:cNvPr id="3" name="Google Shape;300;p38">
            <a:extLst>
              <a:ext uri="{FF2B5EF4-FFF2-40B4-BE49-F238E27FC236}">
                <a16:creationId xmlns:a16="http://schemas.microsoft.com/office/drawing/2014/main" id="{D586FBA5-F39C-4534-1C4B-CA44EFF8FD2B}"/>
              </a:ext>
            </a:extLst>
          </p:cNvPr>
          <p:cNvSpPr txBox="1"/>
          <p:nvPr/>
        </p:nvSpPr>
        <p:spPr>
          <a:xfrm>
            <a:off x="346175" y="29185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chemeClr val="dk1"/>
              </a:buClr>
              <a:buSzPts val="1500"/>
            </a:pPr>
            <a:r>
              <a:rPr lang="en-US" sz="2800" b="1" dirty="0">
                <a:solidFill>
                  <a:srgbClr val="07F4C3"/>
                </a:solidFill>
                <a:latin typeface="Play"/>
                <a:ea typeface="Play"/>
                <a:cs typeface="Play"/>
                <a:sym typeface="Play"/>
              </a:rPr>
              <a:t>test@example.ru </a:t>
            </a:r>
          </a:p>
          <a:p>
            <a:pPr lvl="0">
              <a:buClr>
                <a:schemeClr val="dk1"/>
              </a:buClr>
              <a:buSzPts val="1500"/>
            </a:pPr>
            <a:r>
              <a:rPr lang="en-US" sz="2800" b="1" i="0" u="none" strike="noStrike" cap="none" dirty="0">
                <a:solidFill>
                  <a:srgbClr val="07F4C3"/>
                </a:solidFill>
                <a:latin typeface="Play"/>
                <a:ea typeface="Play"/>
                <a:cs typeface="Play"/>
                <a:sym typeface="Play"/>
              </a:rPr>
              <a:t>12345678</a:t>
            </a:r>
            <a:endParaRPr sz="2800" b="1" i="0" u="none" strike="noStrike" cap="none" dirty="0">
              <a:solidFill>
                <a:srgbClr val="07F4C3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  <p:extLst>
      <p:ext uri="{BB962C8B-B14F-4D97-AF65-F5344CB8AC3E}">
        <p14:creationId xmlns:p14="http://schemas.microsoft.com/office/powerpoint/2010/main" val="443410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8"/>
          <p:cNvSpPr txBox="1"/>
          <p:nvPr/>
        </p:nvSpPr>
        <p:spPr>
          <a:xfrm>
            <a:off x="2743200" y="2004980"/>
            <a:ext cx="184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00" name="Google Shape;300;p38"/>
          <p:cNvSpPr txBox="1"/>
          <p:nvPr/>
        </p:nvSpPr>
        <p:spPr>
          <a:xfrm>
            <a:off x="309229" y="16281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chemeClr val="dk1"/>
              </a:buClr>
              <a:buSzPts val="1500"/>
            </a:pPr>
            <a:r>
              <a:rPr lang="ru-RU" sz="3700" b="1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Прототип </a:t>
            </a:r>
            <a:r>
              <a:rPr lang="ru-RU" sz="4000" b="1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мобильного приложения </a:t>
            </a:r>
            <a:r>
              <a:rPr lang="en-US" sz="4000" b="1" dirty="0" err="1">
                <a:solidFill>
                  <a:srgbClr val="07F4C3"/>
                </a:solidFill>
                <a:latin typeface="Play"/>
                <a:ea typeface="Play"/>
                <a:cs typeface="Play"/>
                <a:sym typeface="Play"/>
              </a:rPr>
              <a:t>CareTrack</a:t>
            </a:r>
            <a:endParaRPr sz="3700" b="1" i="0" u="none" strike="noStrike" cap="none" dirty="0">
              <a:solidFill>
                <a:srgbClr val="07F4C3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01" name="Google Shape;301;p38"/>
          <p:cNvSpPr txBox="1"/>
          <p:nvPr/>
        </p:nvSpPr>
        <p:spPr>
          <a:xfrm>
            <a:off x="549375" y="1790750"/>
            <a:ext cx="437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D08F90F0-03D3-4531-9F5B-3AF0F36138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6" name="Рисунок 15" descr="Изображение выглядит как текст, снимок экрана, программное обеспечение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30F8ADB1-F85E-4D44-BCC2-B74A92D18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098" y="4446340"/>
            <a:ext cx="4061622" cy="22685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Рисунок 14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ECD4AEAD-E61C-4577-A06F-A56E678134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200" y="1571727"/>
            <a:ext cx="3760983" cy="26129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B533C64-E23A-42F9-B5DE-1999D5BFCF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r="37123"/>
          <a:stretch/>
        </p:blipFill>
        <p:spPr>
          <a:xfrm>
            <a:off x="309229" y="4538582"/>
            <a:ext cx="3422189" cy="21763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EF382F-EAD3-4FD9-A04A-845466D0D8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803" y="1588423"/>
            <a:ext cx="3087766" cy="264792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6CDBB0A-BFE6-4F7A-A50A-A8CC9A6CBD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4156" y="1384963"/>
            <a:ext cx="3286204" cy="536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69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8"/>
          <p:cNvSpPr txBox="1"/>
          <p:nvPr/>
        </p:nvSpPr>
        <p:spPr>
          <a:xfrm>
            <a:off x="2743200" y="2004980"/>
            <a:ext cx="184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00" name="Google Shape;300;p38"/>
          <p:cNvSpPr txBox="1"/>
          <p:nvPr/>
        </p:nvSpPr>
        <p:spPr>
          <a:xfrm>
            <a:off x="429302" y="32464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chemeClr val="dk1"/>
              </a:buClr>
              <a:buSzPts val="1500"/>
            </a:pPr>
            <a:r>
              <a:rPr lang="ru-RU" sz="4000" b="1" dirty="0">
                <a:solidFill>
                  <a:schemeClr val="bg1"/>
                </a:solidFill>
                <a:latin typeface="Play"/>
                <a:ea typeface="Play"/>
                <a:cs typeface="Play"/>
                <a:sym typeface="Play"/>
              </a:rPr>
              <a:t>Медицинский сервис </a:t>
            </a:r>
          </a:p>
          <a:p>
            <a:pPr lvl="0">
              <a:buClr>
                <a:schemeClr val="dk1"/>
              </a:buClr>
              <a:buSzPts val="1500"/>
            </a:pPr>
            <a:r>
              <a:rPr lang="ru-RU" sz="4000" b="1" dirty="0">
                <a:solidFill>
                  <a:schemeClr val="bg1"/>
                </a:solidFill>
                <a:latin typeface="Play"/>
                <a:ea typeface="Play"/>
                <a:cs typeface="Play"/>
                <a:sym typeface="Play"/>
              </a:rPr>
              <a:t>	</a:t>
            </a:r>
            <a:r>
              <a:rPr lang="en-US" sz="4000" b="1" dirty="0" err="1">
                <a:solidFill>
                  <a:srgbClr val="07F4C3"/>
                </a:solidFill>
                <a:latin typeface="Play"/>
                <a:ea typeface="Play"/>
                <a:cs typeface="Play"/>
                <a:sym typeface="Play"/>
              </a:rPr>
              <a:t>CareTrack</a:t>
            </a:r>
            <a:endParaRPr sz="3700" b="1" i="0" u="none" strike="noStrike" cap="none" dirty="0">
              <a:solidFill>
                <a:srgbClr val="07F4C3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01" name="Google Shape;301;p38"/>
          <p:cNvSpPr txBox="1"/>
          <p:nvPr/>
        </p:nvSpPr>
        <p:spPr>
          <a:xfrm>
            <a:off x="549375" y="1790750"/>
            <a:ext cx="437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38"/>
          <p:cNvSpPr txBox="1">
            <a:spLocks noGrp="1"/>
          </p:cNvSpPr>
          <p:nvPr>
            <p:ph type="body" idx="1"/>
          </p:nvPr>
        </p:nvSpPr>
        <p:spPr>
          <a:xfrm>
            <a:off x="7501109" y="5597052"/>
            <a:ext cx="4266018" cy="444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C0C0C"/>
              </a:buClr>
              <a:buSzPts val="1700"/>
              <a:buNone/>
            </a:pPr>
            <a:r>
              <a:rPr lang="en-US" sz="2200" i="1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https://jjnikjj.github.io/SBER21</a:t>
            </a:r>
            <a:endParaRPr sz="2200" i="1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700"/>
              <a:buFont typeface="Arial"/>
              <a:buNone/>
            </a:pPr>
            <a:endParaRPr sz="2200" i="1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700"/>
              <a:buFont typeface="Arial"/>
              <a:buNone/>
            </a:pPr>
            <a:endParaRPr sz="2200" i="1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700"/>
              <a:buFont typeface="Arial"/>
              <a:buNone/>
            </a:pPr>
            <a:r>
              <a:rPr lang="ru-RU" sz="2200" i="1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endParaRPr sz="2200" b="0" i="1" u="none" strike="noStrike" cap="none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D08F90F0-03D3-4531-9F5B-3AF0F36138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2E0A7C2-E4FB-449D-9371-B9BC40408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4112" y="2035113"/>
            <a:ext cx="3230863" cy="3230863"/>
          </a:xfrm>
          <a:prstGeom prst="rect">
            <a:avLst/>
          </a:prstGeom>
        </p:spPr>
      </p:pic>
      <p:sp>
        <p:nvSpPr>
          <p:cNvPr id="11" name="Text 3">
            <a:extLst>
              <a:ext uri="{FF2B5EF4-FFF2-40B4-BE49-F238E27FC236}">
                <a16:creationId xmlns:a16="http://schemas.microsoft.com/office/drawing/2014/main" id="{8E6DCA47-2ECE-40D8-8618-C1121816EE83}"/>
              </a:ext>
            </a:extLst>
          </p:cNvPr>
          <p:cNvSpPr/>
          <p:nvPr/>
        </p:nvSpPr>
        <p:spPr>
          <a:xfrm>
            <a:off x="1742892" y="4811594"/>
            <a:ext cx="6983567" cy="8246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247"/>
              </a:lnSpc>
              <a:buNone/>
            </a:pPr>
            <a:r>
              <a:rPr lang="ru-RU" sz="2598" b="1" kern="0" spc="-78" dirty="0">
                <a:solidFill>
                  <a:schemeClr val="bg1"/>
                </a:solidFill>
                <a:latin typeface="Play" panose="020B0604020202020204" charset="0"/>
                <a:ea typeface="Inter" pitchFamily="34" charset="-122"/>
                <a:cs typeface="Inter" pitchFamily="34" charset="-120"/>
              </a:rPr>
              <a:t>Удалённые консультации с врачами</a:t>
            </a:r>
            <a:endParaRPr lang="en-US" sz="2598" dirty="0">
              <a:solidFill>
                <a:schemeClr val="bg1"/>
              </a:solidFill>
            </a:endParaRPr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0FD52231-508A-4D02-8072-4493EF898571}"/>
              </a:ext>
            </a:extLst>
          </p:cNvPr>
          <p:cNvSpPr/>
          <p:nvPr/>
        </p:nvSpPr>
        <p:spPr>
          <a:xfrm>
            <a:off x="1742892" y="4256411"/>
            <a:ext cx="3595211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47"/>
              </a:lnSpc>
              <a:buNone/>
            </a:pPr>
            <a:r>
              <a:rPr lang="ru-RU" sz="2598" b="1" spc="-78" dirty="0">
                <a:solidFill>
                  <a:schemeClr val="bg1"/>
                </a:solidFill>
                <a:latin typeface="Play" panose="020B0604020202020204" charset="0"/>
                <a:ea typeface="Inter" pitchFamily="34" charset="-122"/>
              </a:rPr>
              <a:t>Обучающие материалы</a:t>
            </a:r>
            <a:endParaRPr lang="en-US" sz="2598" dirty="0">
              <a:solidFill>
                <a:schemeClr val="bg1"/>
              </a:solidFill>
              <a:latin typeface="Play" panose="020B0604020202020204" charset="0"/>
            </a:endParaRPr>
          </a:p>
        </p:txBody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2A385BF5-6940-45F7-8FB4-A642B2D8FA37}"/>
              </a:ext>
            </a:extLst>
          </p:cNvPr>
          <p:cNvSpPr/>
          <p:nvPr/>
        </p:nvSpPr>
        <p:spPr>
          <a:xfrm>
            <a:off x="1742892" y="2599226"/>
            <a:ext cx="3595211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47"/>
              </a:lnSpc>
              <a:buNone/>
            </a:pPr>
            <a:r>
              <a:rPr lang="ru-RU" sz="2598" b="1" kern="0" spc="-78" dirty="0">
                <a:solidFill>
                  <a:schemeClr val="bg1"/>
                </a:solidFill>
                <a:latin typeface="Play" panose="020B0604020202020204" charset="0"/>
                <a:ea typeface="Inter" pitchFamily="34" charset="-122"/>
                <a:cs typeface="Inter" pitchFamily="34" charset="-120"/>
              </a:rPr>
              <a:t>Дневник здоровья</a:t>
            </a:r>
            <a:endParaRPr lang="en-US" sz="2598" dirty="0">
              <a:solidFill>
                <a:schemeClr val="bg1"/>
              </a:solidFill>
              <a:latin typeface="Play" panose="020B0604020202020204" charset="0"/>
            </a:endParaRPr>
          </a:p>
        </p:txBody>
      </p:sp>
      <p:sp>
        <p:nvSpPr>
          <p:cNvPr id="18" name="Text 7">
            <a:extLst>
              <a:ext uri="{FF2B5EF4-FFF2-40B4-BE49-F238E27FC236}">
                <a16:creationId xmlns:a16="http://schemas.microsoft.com/office/drawing/2014/main" id="{828FB636-6E57-4E02-A33A-C6E7EE1CB133}"/>
              </a:ext>
            </a:extLst>
          </p:cNvPr>
          <p:cNvSpPr/>
          <p:nvPr/>
        </p:nvSpPr>
        <p:spPr>
          <a:xfrm>
            <a:off x="1742892" y="2052182"/>
            <a:ext cx="3595211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47"/>
              </a:lnSpc>
              <a:buNone/>
            </a:pPr>
            <a:r>
              <a:rPr lang="ru-RU" sz="2598" b="1" kern="0" spc="-78" dirty="0">
                <a:solidFill>
                  <a:schemeClr val="bg1"/>
                </a:solidFill>
                <a:latin typeface="Play" panose="020B0604020202020204" charset="0"/>
                <a:ea typeface="Inter" pitchFamily="34" charset="-122"/>
                <a:cs typeface="Inter" pitchFamily="34" charset="-120"/>
              </a:rPr>
              <a:t>Напоминания приёма лекарств</a:t>
            </a:r>
            <a:endParaRPr lang="en-US" sz="2598" dirty="0">
              <a:solidFill>
                <a:schemeClr val="bg1"/>
              </a:solidFill>
              <a:latin typeface="Play" panose="020B0604020202020204" charset="0"/>
            </a:endParaRPr>
          </a:p>
        </p:txBody>
      </p:sp>
      <p:sp>
        <p:nvSpPr>
          <p:cNvPr id="19" name="Text 7">
            <a:extLst>
              <a:ext uri="{FF2B5EF4-FFF2-40B4-BE49-F238E27FC236}">
                <a16:creationId xmlns:a16="http://schemas.microsoft.com/office/drawing/2014/main" id="{F9623CBF-DB59-4BEF-B80B-06EB0FF57122}"/>
              </a:ext>
            </a:extLst>
          </p:cNvPr>
          <p:cNvSpPr/>
          <p:nvPr/>
        </p:nvSpPr>
        <p:spPr>
          <a:xfrm>
            <a:off x="1742892" y="3153863"/>
            <a:ext cx="3595211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47"/>
              </a:lnSpc>
              <a:buNone/>
            </a:pPr>
            <a:r>
              <a:rPr lang="ru-RU" sz="2598" b="1" kern="0" spc="-78" dirty="0">
                <a:solidFill>
                  <a:schemeClr val="bg1"/>
                </a:solidFill>
                <a:latin typeface="Play" panose="020B0604020202020204" charset="0"/>
                <a:ea typeface="Inter" pitchFamily="34" charset="-122"/>
                <a:cs typeface="Inter" pitchFamily="34" charset="-120"/>
              </a:rPr>
              <a:t>Статистика</a:t>
            </a:r>
            <a:endParaRPr lang="en-US" sz="2598" dirty="0">
              <a:solidFill>
                <a:schemeClr val="bg1"/>
              </a:solidFill>
              <a:latin typeface="Play" panose="020B0604020202020204" charset="0"/>
            </a:endParaRPr>
          </a:p>
        </p:txBody>
      </p:sp>
      <p:sp>
        <p:nvSpPr>
          <p:cNvPr id="20" name="Text 7">
            <a:extLst>
              <a:ext uri="{FF2B5EF4-FFF2-40B4-BE49-F238E27FC236}">
                <a16:creationId xmlns:a16="http://schemas.microsoft.com/office/drawing/2014/main" id="{396D2FE5-C975-4D8A-90DE-D90D7F32BDFF}"/>
              </a:ext>
            </a:extLst>
          </p:cNvPr>
          <p:cNvSpPr/>
          <p:nvPr/>
        </p:nvSpPr>
        <p:spPr>
          <a:xfrm>
            <a:off x="1742892" y="3708519"/>
            <a:ext cx="3595211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47"/>
              </a:lnSpc>
              <a:buNone/>
            </a:pPr>
            <a:r>
              <a:rPr lang="ru-RU" sz="2598" b="1" kern="0" spc="-78" dirty="0">
                <a:solidFill>
                  <a:schemeClr val="bg1"/>
                </a:solidFill>
                <a:latin typeface="Play" panose="020B0604020202020204" charset="0"/>
                <a:ea typeface="Inter" pitchFamily="34" charset="-122"/>
                <a:cs typeface="Inter" pitchFamily="34" charset="-120"/>
              </a:rPr>
              <a:t>Персональные рекомендации</a:t>
            </a:r>
            <a:endParaRPr lang="en-US" sz="2598" dirty="0">
              <a:solidFill>
                <a:schemeClr val="bg1"/>
              </a:solidFill>
              <a:latin typeface="Play" panose="020B0604020202020204" charset="0"/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75F88382-51F5-4D9C-BE76-A0B4272FC479}"/>
              </a:ext>
            </a:extLst>
          </p:cNvPr>
          <p:cNvSpPr/>
          <p:nvPr/>
        </p:nvSpPr>
        <p:spPr>
          <a:xfrm>
            <a:off x="1352048" y="2148490"/>
            <a:ext cx="294240" cy="252860"/>
          </a:xfrm>
          <a:prstGeom prst="roundRect">
            <a:avLst/>
          </a:prstGeom>
          <a:solidFill>
            <a:srgbClr val="6A4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8724CD00-2800-4B41-A293-78354C28AFA9}"/>
              </a:ext>
            </a:extLst>
          </p:cNvPr>
          <p:cNvSpPr/>
          <p:nvPr/>
        </p:nvSpPr>
        <p:spPr>
          <a:xfrm>
            <a:off x="1352048" y="2676762"/>
            <a:ext cx="294240" cy="252860"/>
          </a:xfrm>
          <a:prstGeom prst="roundRect">
            <a:avLst/>
          </a:prstGeom>
          <a:solidFill>
            <a:srgbClr val="07F4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22165CAF-4F7B-4E9D-AD3A-516A6E191D6E}"/>
              </a:ext>
            </a:extLst>
          </p:cNvPr>
          <p:cNvSpPr/>
          <p:nvPr/>
        </p:nvSpPr>
        <p:spPr>
          <a:xfrm>
            <a:off x="1352048" y="3257677"/>
            <a:ext cx="294240" cy="252860"/>
          </a:xfrm>
          <a:prstGeom prst="roundRect">
            <a:avLst/>
          </a:prstGeom>
          <a:solidFill>
            <a:srgbClr val="6A4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9691CE02-1EF3-4FB0-B68B-93777F5DDD3B}"/>
              </a:ext>
            </a:extLst>
          </p:cNvPr>
          <p:cNvSpPr/>
          <p:nvPr/>
        </p:nvSpPr>
        <p:spPr>
          <a:xfrm>
            <a:off x="1352048" y="3808886"/>
            <a:ext cx="294240" cy="252860"/>
          </a:xfrm>
          <a:prstGeom prst="roundRect">
            <a:avLst/>
          </a:prstGeom>
          <a:solidFill>
            <a:srgbClr val="07F4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8D35930F-40BE-4BC7-94DA-B7A3613A0884}"/>
              </a:ext>
            </a:extLst>
          </p:cNvPr>
          <p:cNvSpPr/>
          <p:nvPr/>
        </p:nvSpPr>
        <p:spPr>
          <a:xfrm>
            <a:off x="1352048" y="4360095"/>
            <a:ext cx="294240" cy="252860"/>
          </a:xfrm>
          <a:prstGeom prst="roundRect">
            <a:avLst/>
          </a:prstGeom>
          <a:solidFill>
            <a:srgbClr val="6A4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38C3D527-E414-47D1-86D9-E980C5E27A49}"/>
              </a:ext>
            </a:extLst>
          </p:cNvPr>
          <p:cNvSpPr/>
          <p:nvPr/>
        </p:nvSpPr>
        <p:spPr>
          <a:xfrm>
            <a:off x="1354925" y="4911304"/>
            <a:ext cx="294240" cy="252860"/>
          </a:xfrm>
          <a:prstGeom prst="roundRect">
            <a:avLst/>
          </a:prstGeom>
          <a:solidFill>
            <a:srgbClr val="07F4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18482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0"/>
          <p:cNvSpPr txBox="1"/>
          <p:nvPr/>
        </p:nvSpPr>
        <p:spPr>
          <a:xfrm>
            <a:off x="1969125" y="1763769"/>
            <a:ext cx="184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16" name="Google Shape;316;p40"/>
          <p:cNvSpPr txBox="1"/>
          <p:nvPr/>
        </p:nvSpPr>
        <p:spPr>
          <a:xfrm>
            <a:off x="564600" y="184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ru-RU" sz="3700" b="1" i="0" u="none" strike="noStrike" cap="none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Преимущества для пациентов</a:t>
            </a:r>
            <a:endParaRPr sz="3700" b="1" i="0" u="none" strike="noStrike" cap="none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17" name="Google Shape;317;p40"/>
          <p:cNvSpPr txBox="1">
            <a:spLocks noGrp="1"/>
          </p:cNvSpPr>
          <p:nvPr>
            <p:ph type="body" idx="1"/>
          </p:nvPr>
        </p:nvSpPr>
        <p:spPr>
          <a:xfrm>
            <a:off x="564600" y="1961475"/>
            <a:ext cx="9450300" cy="24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700"/>
              <a:buFont typeface="Arial"/>
              <a:buNone/>
            </a:pPr>
            <a:endParaRPr sz="2200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endParaRPr sz="2200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700"/>
              <a:buFont typeface="Arial"/>
              <a:buNone/>
            </a:pPr>
            <a:endParaRPr sz="2200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700"/>
              <a:buFont typeface="Arial"/>
              <a:buNone/>
            </a:pPr>
            <a:endParaRPr sz="2200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700"/>
              <a:buFont typeface="Arial"/>
              <a:buNone/>
            </a:pPr>
            <a:endParaRPr sz="2200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700"/>
              <a:buFont typeface="Arial"/>
              <a:buNone/>
            </a:pPr>
            <a:r>
              <a:rPr lang="ru-RU" sz="2200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endParaRPr sz="2200" b="0" i="0" u="none" strike="noStrike" cap="none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7" name="Text 6">
            <a:extLst>
              <a:ext uri="{FF2B5EF4-FFF2-40B4-BE49-F238E27FC236}">
                <a16:creationId xmlns:a16="http://schemas.microsoft.com/office/drawing/2014/main" id="{8C08DE55-40C1-4B8E-875F-29873067835A}"/>
              </a:ext>
            </a:extLst>
          </p:cNvPr>
          <p:cNvSpPr/>
          <p:nvPr/>
        </p:nvSpPr>
        <p:spPr>
          <a:xfrm>
            <a:off x="2336450" y="1401188"/>
            <a:ext cx="181808" cy="494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97"/>
              </a:lnSpc>
              <a:buNone/>
            </a:pPr>
            <a:r>
              <a:rPr lang="en-US" sz="3117" b="1" kern="0" spc="-94" dirty="0">
                <a:solidFill>
                  <a:schemeClr val="bg1"/>
                </a:solidFill>
                <a:latin typeface="Play" panose="020B0604020202020204" charset="0"/>
                <a:ea typeface="Inter" pitchFamily="34" charset="-122"/>
                <a:cs typeface="Inter" pitchFamily="34" charset="-120"/>
              </a:rPr>
              <a:t>1</a:t>
            </a:r>
            <a:endParaRPr lang="en-US" sz="3117" dirty="0">
              <a:solidFill>
                <a:schemeClr val="bg1"/>
              </a:solidFill>
              <a:latin typeface="Play" panose="020B0604020202020204" charset="0"/>
            </a:endParaRPr>
          </a:p>
        </p:txBody>
      </p:sp>
      <p:sp>
        <p:nvSpPr>
          <p:cNvPr id="8" name="Text 7">
            <a:extLst>
              <a:ext uri="{FF2B5EF4-FFF2-40B4-BE49-F238E27FC236}">
                <a16:creationId xmlns:a16="http://schemas.microsoft.com/office/drawing/2014/main" id="{E5833E84-392B-446E-96DB-BE083966F4ED}"/>
              </a:ext>
            </a:extLst>
          </p:cNvPr>
          <p:cNvSpPr/>
          <p:nvPr/>
        </p:nvSpPr>
        <p:spPr>
          <a:xfrm>
            <a:off x="3151825" y="1400120"/>
            <a:ext cx="3299103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47"/>
              </a:lnSpc>
              <a:buNone/>
            </a:pPr>
            <a:r>
              <a:rPr lang="ru-RU" sz="2800" b="1" kern="0" spc="-78" dirty="0">
                <a:solidFill>
                  <a:schemeClr val="bg1"/>
                </a:solidFill>
                <a:latin typeface="Play" panose="020B0604020202020204" charset="0"/>
                <a:ea typeface="Inter" pitchFamily="34" charset="-122"/>
                <a:cs typeface="Inter" pitchFamily="34" charset="-120"/>
              </a:rPr>
              <a:t>Экономия времени</a:t>
            </a:r>
            <a:endParaRPr lang="en-US" sz="2800" dirty="0">
              <a:solidFill>
                <a:schemeClr val="bg1"/>
              </a:solidFill>
              <a:latin typeface="Play" panose="020B0604020202020204" charset="0"/>
            </a:endParaRPr>
          </a:p>
        </p:txBody>
      </p:sp>
      <p:sp>
        <p:nvSpPr>
          <p:cNvPr id="9" name="Text 8">
            <a:extLst>
              <a:ext uri="{FF2B5EF4-FFF2-40B4-BE49-F238E27FC236}">
                <a16:creationId xmlns:a16="http://schemas.microsoft.com/office/drawing/2014/main" id="{4101A7D7-2CD3-4D10-916D-5B30DD3E4211}"/>
              </a:ext>
            </a:extLst>
          </p:cNvPr>
          <p:cNvSpPr/>
          <p:nvPr/>
        </p:nvSpPr>
        <p:spPr>
          <a:xfrm>
            <a:off x="3153313" y="1722297"/>
            <a:ext cx="7433696" cy="8446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3325"/>
              </a:lnSpc>
            </a:pPr>
            <a:r>
              <a:rPr lang="en-US" sz="2000" i="1" spc="-42" dirty="0" err="1">
                <a:solidFill>
                  <a:schemeClr val="bg1"/>
                </a:solidFill>
                <a:latin typeface="Play" panose="020B0604020202020204" charset="0"/>
                <a:ea typeface="Inter" pitchFamily="34" charset="-122"/>
                <a:cs typeface="Inter" pitchFamily="34" charset="-120"/>
              </a:rPr>
              <a:t>Пациенты</a:t>
            </a:r>
            <a:r>
              <a:rPr lang="en-US" sz="2000" i="1" spc="-42" dirty="0">
                <a:solidFill>
                  <a:schemeClr val="bg1"/>
                </a:solidFill>
                <a:latin typeface="Play" panose="020B060402020202020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i="1" spc="-42" dirty="0" err="1">
                <a:solidFill>
                  <a:srgbClr val="07F4C3"/>
                </a:solidFill>
                <a:latin typeface="Play" panose="020B0604020202020204" charset="0"/>
                <a:ea typeface="Inter" pitchFamily="34" charset="-122"/>
                <a:cs typeface="Inter" pitchFamily="34" charset="-120"/>
              </a:rPr>
              <a:t>не</a:t>
            </a:r>
            <a:r>
              <a:rPr lang="en-US" sz="2000" i="1" spc="-42" dirty="0">
                <a:solidFill>
                  <a:srgbClr val="07F4C3"/>
                </a:solidFill>
                <a:latin typeface="Play" panose="020B060402020202020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i="1" spc="-42" dirty="0" err="1">
                <a:solidFill>
                  <a:srgbClr val="07F4C3"/>
                </a:solidFill>
                <a:latin typeface="Play" panose="020B0604020202020204" charset="0"/>
                <a:ea typeface="Inter" pitchFamily="34" charset="-122"/>
                <a:cs typeface="Inter" pitchFamily="34" charset="-120"/>
              </a:rPr>
              <a:t>тратя</a:t>
            </a:r>
            <a:r>
              <a:rPr lang="ru-RU" sz="2000" i="1" spc="-42" dirty="0">
                <a:solidFill>
                  <a:srgbClr val="07F4C3"/>
                </a:solidFill>
                <a:latin typeface="Play" panose="020B0604020202020204" charset="0"/>
                <a:ea typeface="Inter" pitchFamily="34" charset="-122"/>
                <a:cs typeface="Inter" pitchFamily="34" charset="-120"/>
              </a:rPr>
              <a:t>т</a:t>
            </a:r>
            <a:r>
              <a:rPr lang="en-US" sz="2000" i="1" spc="-42" dirty="0">
                <a:solidFill>
                  <a:srgbClr val="07F4C3"/>
                </a:solidFill>
                <a:latin typeface="Play" panose="020B060402020202020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i="1" spc="-42" dirty="0" err="1">
                <a:solidFill>
                  <a:srgbClr val="07F4C3"/>
                </a:solidFill>
                <a:latin typeface="Play" panose="020B0604020202020204" charset="0"/>
                <a:ea typeface="Inter" pitchFamily="34" charset="-122"/>
                <a:cs typeface="Inter" pitchFamily="34" charset="-120"/>
              </a:rPr>
              <a:t>время</a:t>
            </a:r>
            <a:r>
              <a:rPr lang="en-US" sz="2000" i="1" spc="-42" dirty="0">
                <a:solidFill>
                  <a:srgbClr val="07F4C3"/>
                </a:solidFill>
                <a:latin typeface="Play" panose="020B060402020202020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i="1" spc="-42" dirty="0" err="1">
                <a:solidFill>
                  <a:schemeClr val="bg1"/>
                </a:solidFill>
                <a:latin typeface="Play" panose="020B0604020202020204" charset="0"/>
                <a:ea typeface="Inter" pitchFamily="34" charset="-122"/>
                <a:cs typeface="Inter" pitchFamily="34" charset="-120"/>
              </a:rPr>
              <a:t>на</a:t>
            </a:r>
            <a:r>
              <a:rPr lang="en-US" sz="2000" i="1" spc="-42" dirty="0">
                <a:solidFill>
                  <a:schemeClr val="bg1"/>
                </a:solidFill>
                <a:latin typeface="Play" panose="020B060402020202020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i="1" spc="-42" dirty="0" err="1">
                <a:solidFill>
                  <a:schemeClr val="bg1"/>
                </a:solidFill>
                <a:latin typeface="Play" panose="020B0604020202020204" charset="0"/>
                <a:ea typeface="Inter" pitchFamily="34" charset="-122"/>
                <a:cs typeface="Inter" pitchFamily="34" charset="-120"/>
              </a:rPr>
              <a:t>поездку</a:t>
            </a:r>
            <a:r>
              <a:rPr lang="en-US" sz="2000" i="1" spc="-42" dirty="0">
                <a:solidFill>
                  <a:schemeClr val="bg1"/>
                </a:solidFill>
                <a:latin typeface="Play" panose="020B0604020202020204" charset="0"/>
                <a:ea typeface="Inter" pitchFamily="34" charset="-122"/>
                <a:cs typeface="Inter" pitchFamily="34" charset="-120"/>
              </a:rPr>
              <a:t> в </a:t>
            </a:r>
            <a:r>
              <a:rPr lang="en-US" sz="2000" i="1" spc="-42" dirty="0" err="1">
                <a:solidFill>
                  <a:schemeClr val="bg1"/>
                </a:solidFill>
                <a:latin typeface="Play" panose="020B0604020202020204" charset="0"/>
                <a:ea typeface="Inter" pitchFamily="34" charset="-122"/>
                <a:cs typeface="Inter" pitchFamily="34" charset="-120"/>
              </a:rPr>
              <a:t>клинику</a:t>
            </a:r>
            <a:endParaRPr lang="en-US" sz="2000" i="1" dirty="0">
              <a:solidFill>
                <a:schemeClr val="bg1"/>
              </a:solidFill>
              <a:latin typeface="Play" panose="020B0604020202020204" charset="0"/>
            </a:endParaRPr>
          </a:p>
        </p:txBody>
      </p:sp>
      <p:sp>
        <p:nvSpPr>
          <p:cNvPr id="12" name="Text 11">
            <a:extLst>
              <a:ext uri="{FF2B5EF4-FFF2-40B4-BE49-F238E27FC236}">
                <a16:creationId xmlns:a16="http://schemas.microsoft.com/office/drawing/2014/main" id="{49E1AE28-76F3-42CE-A6B0-699EB4D1A639}"/>
              </a:ext>
            </a:extLst>
          </p:cNvPr>
          <p:cNvSpPr/>
          <p:nvPr/>
        </p:nvSpPr>
        <p:spPr>
          <a:xfrm>
            <a:off x="2290979" y="2464063"/>
            <a:ext cx="237530" cy="494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97"/>
              </a:lnSpc>
              <a:buNone/>
            </a:pPr>
            <a:r>
              <a:rPr lang="en-US" sz="3117" b="1" kern="0" spc="-94" dirty="0">
                <a:solidFill>
                  <a:schemeClr val="bg1"/>
                </a:solidFill>
                <a:latin typeface="Play" panose="020B0604020202020204" charset="0"/>
                <a:ea typeface="Inter" pitchFamily="34" charset="-122"/>
                <a:cs typeface="Inter" pitchFamily="34" charset="-120"/>
              </a:rPr>
              <a:t>2</a:t>
            </a:r>
            <a:endParaRPr lang="en-US" sz="3117" dirty="0">
              <a:solidFill>
                <a:schemeClr val="bg1"/>
              </a:solidFill>
              <a:latin typeface="Play" panose="020B0604020202020204" charset="0"/>
            </a:endParaRPr>
          </a:p>
        </p:txBody>
      </p:sp>
      <p:sp>
        <p:nvSpPr>
          <p:cNvPr id="13" name="Text 12">
            <a:extLst>
              <a:ext uri="{FF2B5EF4-FFF2-40B4-BE49-F238E27FC236}">
                <a16:creationId xmlns:a16="http://schemas.microsoft.com/office/drawing/2014/main" id="{AC2EC43D-E069-4472-B0D7-7FE9C7C64A46}"/>
              </a:ext>
            </a:extLst>
          </p:cNvPr>
          <p:cNvSpPr/>
          <p:nvPr/>
        </p:nvSpPr>
        <p:spPr>
          <a:xfrm>
            <a:off x="3153313" y="2471366"/>
            <a:ext cx="4916686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47"/>
              </a:lnSpc>
              <a:buNone/>
            </a:pPr>
            <a:r>
              <a:rPr lang="ru-RU" sz="2800" b="1" kern="0" spc="-78" dirty="0">
                <a:solidFill>
                  <a:schemeClr val="bg1"/>
                </a:solidFill>
                <a:latin typeface="Play" panose="020B0604020202020204" charset="0"/>
                <a:ea typeface="Inter" pitchFamily="34" charset="-122"/>
                <a:cs typeface="Inter" pitchFamily="34" charset="-120"/>
              </a:rPr>
              <a:t>Персонализированный подход</a:t>
            </a:r>
            <a:endParaRPr lang="en-US" sz="2800" dirty="0">
              <a:solidFill>
                <a:schemeClr val="bg1"/>
              </a:solidFill>
              <a:latin typeface="Play" panose="020B0604020202020204" charset="0"/>
            </a:endParaRPr>
          </a:p>
        </p:txBody>
      </p:sp>
      <p:sp>
        <p:nvSpPr>
          <p:cNvPr id="14" name="Text 13">
            <a:extLst>
              <a:ext uri="{FF2B5EF4-FFF2-40B4-BE49-F238E27FC236}">
                <a16:creationId xmlns:a16="http://schemas.microsoft.com/office/drawing/2014/main" id="{D72FADFC-A3A0-4673-A088-42BB205B491F}"/>
              </a:ext>
            </a:extLst>
          </p:cNvPr>
          <p:cNvSpPr/>
          <p:nvPr/>
        </p:nvSpPr>
        <p:spPr>
          <a:xfrm>
            <a:off x="3154801" y="2778547"/>
            <a:ext cx="7767393" cy="8446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3325"/>
              </a:lnSpc>
            </a:pPr>
            <a:r>
              <a:rPr lang="ru-RU" sz="2000" i="1" dirty="0">
                <a:solidFill>
                  <a:srgbClr val="07F4C3"/>
                </a:solidFill>
                <a:latin typeface="Play" panose="020B0604020202020204" charset="0"/>
              </a:rPr>
              <a:t>и</a:t>
            </a:r>
            <a:r>
              <a:rPr lang="en-US" sz="2000" i="1" dirty="0" err="1">
                <a:solidFill>
                  <a:srgbClr val="07F4C3"/>
                </a:solidFill>
                <a:latin typeface="Play" panose="020B0604020202020204" charset="0"/>
              </a:rPr>
              <a:t>ндивидуальн</a:t>
            </a:r>
            <a:r>
              <a:rPr lang="ru-RU" sz="2000" i="1" dirty="0" err="1">
                <a:solidFill>
                  <a:srgbClr val="07F4C3"/>
                </a:solidFill>
                <a:latin typeface="Play" panose="020B0604020202020204" charset="0"/>
              </a:rPr>
              <a:t>ые</a:t>
            </a:r>
            <a:r>
              <a:rPr lang="en-US" sz="2000" i="1" dirty="0">
                <a:solidFill>
                  <a:srgbClr val="07F4C3"/>
                </a:solidFill>
                <a:latin typeface="Play" panose="020B0604020202020204" charset="0"/>
              </a:rPr>
              <a:t> </a:t>
            </a:r>
            <a:r>
              <a:rPr lang="en-US" sz="2000" i="1" dirty="0" err="1">
                <a:solidFill>
                  <a:srgbClr val="07F4C3"/>
                </a:solidFill>
                <a:latin typeface="Play" panose="020B0604020202020204" charset="0"/>
              </a:rPr>
              <a:t>рекомендации</a:t>
            </a:r>
            <a:r>
              <a:rPr lang="en-US" sz="2000" i="1" dirty="0">
                <a:solidFill>
                  <a:schemeClr val="bg1"/>
                </a:solidFill>
                <a:latin typeface="Play" panose="020B0604020202020204" charset="0"/>
              </a:rPr>
              <a:t>, </a:t>
            </a:r>
            <a:r>
              <a:rPr lang="en-US" sz="2000" i="1" dirty="0" err="1">
                <a:solidFill>
                  <a:schemeClr val="bg1"/>
                </a:solidFill>
                <a:latin typeface="Play" panose="020B0604020202020204" charset="0"/>
              </a:rPr>
              <a:t>основанные</a:t>
            </a:r>
            <a:r>
              <a:rPr lang="en-US" sz="2000" i="1" dirty="0">
                <a:solidFill>
                  <a:schemeClr val="bg1"/>
                </a:solidFill>
                <a:latin typeface="Play" panose="020B060402020202020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Play" panose="020B0604020202020204" charset="0"/>
              </a:rPr>
              <a:t>на</a:t>
            </a:r>
            <a:r>
              <a:rPr lang="en-US" sz="2000" i="1" dirty="0">
                <a:solidFill>
                  <a:schemeClr val="bg1"/>
                </a:solidFill>
                <a:latin typeface="Play" panose="020B0604020202020204" charset="0"/>
              </a:rPr>
              <a:t> </a:t>
            </a:r>
            <a:r>
              <a:rPr lang="en-US" sz="2000" i="1" dirty="0" err="1">
                <a:solidFill>
                  <a:srgbClr val="07F4C3"/>
                </a:solidFill>
                <a:latin typeface="Play" panose="020B0604020202020204" charset="0"/>
              </a:rPr>
              <a:t>потребностях</a:t>
            </a:r>
            <a:r>
              <a:rPr lang="ru-RU" sz="2000" i="1" dirty="0">
                <a:solidFill>
                  <a:srgbClr val="07F4C3"/>
                </a:solidFill>
                <a:latin typeface="Play" panose="020B0604020202020204" charset="0"/>
              </a:rPr>
              <a:t> конкретного</a:t>
            </a:r>
            <a:r>
              <a:rPr lang="ru-RU" sz="2000" i="1" dirty="0">
                <a:solidFill>
                  <a:schemeClr val="bg1"/>
                </a:solidFill>
                <a:latin typeface="Play" panose="020B0604020202020204" charset="0"/>
              </a:rPr>
              <a:t> пользователя</a:t>
            </a:r>
            <a:endParaRPr lang="en-US" sz="2000" i="1" dirty="0">
              <a:solidFill>
                <a:schemeClr val="bg1"/>
              </a:solidFill>
              <a:latin typeface="Play" panose="020B0604020202020204" charset="0"/>
            </a:endParaRPr>
          </a:p>
        </p:txBody>
      </p:sp>
      <p:sp>
        <p:nvSpPr>
          <p:cNvPr id="17" name="Text 16">
            <a:extLst>
              <a:ext uri="{FF2B5EF4-FFF2-40B4-BE49-F238E27FC236}">
                <a16:creationId xmlns:a16="http://schemas.microsoft.com/office/drawing/2014/main" id="{15A5C2F3-C6B2-4C54-A6BF-2C11493157ED}"/>
              </a:ext>
            </a:extLst>
          </p:cNvPr>
          <p:cNvSpPr/>
          <p:nvPr/>
        </p:nvSpPr>
        <p:spPr>
          <a:xfrm>
            <a:off x="2254512" y="4786255"/>
            <a:ext cx="249198" cy="494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97"/>
              </a:lnSpc>
              <a:buNone/>
            </a:pPr>
            <a:r>
              <a:rPr lang="ru-RU" sz="3117" b="1" spc="-94" dirty="0">
                <a:solidFill>
                  <a:schemeClr val="bg1"/>
                </a:solidFill>
                <a:latin typeface="Play" panose="020B0604020202020204" charset="0"/>
                <a:ea typeface="Inter" pitchFamily="34" charset="-122"/>
              </a:rPr>
              <a:t>4</a:t>
            </a:r>
            <a:endParaRPr lang="en-US" sz="3117" dirty="0">
              <a:solidFill>
                <a:schemeClr val="bg1"/>
              </a:solidFill>
              <a:latin typeface="Play" panose="020B0604020202020204" charset="0"/>
            </a:endParaRPr>
          </a:p>
        </p:txBody>
      </p:sp>
      <p:sp>
        <p:nvSpPr>
          <p:cNvPr id="18" name="Text 17">
            <a:extLst>
              <a:ext uri="{FF2B5EF4-FFF2-40B4-BE49-F238E27FC236}">
                <a16:creationId xmlns:a16="http://schemas.microsoft.com/office/drawing/2014/main" id="{07677BE4-6020-465B-AC81-19CCDE4AE99F}"/>
              </a:ext>
            </a:extLst>
          </p:cNvPr>
          <p:cNvSpPr/>
          <p:nvPr/>
        </p:nvSpPr>
        <p:spPr>
          <a:xfrm>
            <a:off x="3160933" y="3791124"/>
            <a:ext cx="3299103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47"/>
              </a:lnSpc>
              <a:buNone/>
            </a:pPr>
            <a:r>
              <a:rPr lang="ru-RU" sz="2800" b="1" spc="-78" dirty="0">
                <a:solidFill>
                  <a:schemeClr val="bg1"/>
                </a:solidFill>
                <a:latin typeface="Play" panose="020B0604020202020204" charset="0"/>
                <a:ea typeface="Inter" pitchFamily="34" charset="-122"/>
              </a:rPr>
              <a:t>Доступность услуг</a:t>
            </a:r>
            <a:endParaRPr lang="en-US" sz="2800" dirty="0">
              <a:solidFill>
                <a:schemeClr val="bg1"/>
              </a:solidFill>
              <a:latin typeface="Play" panose="020B0604020202020204" charset="0"/>
            </a:endParaRPr>
          </a:p>
        </p:txBody>
      </p:sp>
      <p:sp>
        <p:nvSpPr>
          <p:cNvPr id="19" name="Text 18">
            <a:extLst>
              <a:ext uri="{FF2B5EF4-FFF2-40B4-BE49-F238E27FC236}">
                <a16:creationId xmlns:a16="http://schemas.microsoft.com/office/drawing/2014/main" id="{84F5B02C-26C6-4454-8FD1-586051B399E2}"/>
              </a:ext>
            </a:extLst>
          </p:cNvPr>
          <p:cNvSpPr/>
          <p:nvPr/>
        </p:nvSpPr>
        <p:spPr>
          <a:xfrm>
            <a:off x="3153313" y="4152070"/>
            <a:ext cx="7453836" cy="8446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3325"/>
              </a:lnSpc>
            </a:pPr>
            <a:r>
              <a:rPr lang="en-US" sz="2000" i="1" dirty="0" err="1">
                <a:solidFill>
                  <a:srgbClr val="07F4C3"/>
                </a:solidFill>
                <a:latin typeface="Play" panose="020B0604020202020204" charset="0"/>
              </a:rPr>
              <a:t>медицинск</a:t>
            </a:r>
            <a:r>
              <a:rPr lang="ru-RU" sz="2000" i="1" dirty="0" err="1">
                <a:solidFill>
                  <a:srgbClr val="07F4C3"/>
                </a:solidFill>
                <a:latin typeface="Play" panose="020B0604020202020204" charset="0"/>
              </a:rPr>
              <a:t>ая</a:t>
            </a:r>
            <a:r>
              <a:rPr lang="en-US" sz="2000" i="1" dirty="0">
                <a:solidFill>
                  <a:srgbClr val="07F4C3"/>
                </a:solidFill>
                <a:latin typeface="Play" panose="020B0604020202020204" charset="0"/>
              </a:rPr>
              <a:t> </a:t>
            </a:r>
            <a:r>
              <a:rPr lang="en-US" sz="2000" i="1" dirty="0" err="1">
                <a:solidFill>
                  <a:srgbClr val="07F4C3"/>
                </a:solidFill>
                <a:latin typeface="Play" panose="020B0604020202020204" charset="0"/>
              </a:rPr>
              <a:t>помощь</a:t>
            </a:r>
            <a:r>
              <a:rPr lang="en-US" sz="2000" i="1" dirty="0">
                <a:solidFill>
                  <a:srgbClr val="07F4C3"/>
                </a:solidFill>
                <a:latin typeface="Play" panose="020B060402020202020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Play" panose="020B0604020202020204" charset="0"/>
              </a:rPr>
              <a:t>более</a:t>
            </a:r>
            <a:r>
              <a:rPr lang="en-US" sz="2000" i="1" dirty="0">
                <a:solidFill>
                  <a:schemeClr val="bg1"/>
                </a:solidFill>
                <a:latin typeface="Play" panose="020B0604020202020204" charset="0"/>
              </a:rPr>
              <a:t> </a:t>
            </a:r>
            <a:r>
              <a:rPr lang="en-US" sz="2000" i="1" dirty="0" err="1">
                <a:solidFill>
                  <a:srgbClr val="07F4C3"/>
                </a:solidFill>
                <a:latin typeface="Play" panose="020B0604020202020204" charset="0"/>
              </a:rPr>
              <a:t>доступн</a:t>
            </a:r>
            <a:r>
              <a:rPr lang="ru-RU" sz="2000" i="1" dirty="0">
                <a:solidFill>
                  <a:srgbClr val="07F4C3"/>
                </a:solidFill>
                <a:latin typeface="Play" panose="020B0604020202020204" charset="0"/>
              </a:rPr>
              <a:t>а</a:t>
            </a:r>
            <a:r>
              <a:rPr lang="ru-RU" sz="2000" i="1" dirty="0">
                <a:solidFill>
                  <a:schemeClr val="bg1"/>
                </a:solidFill>
                <a:latin typeface="Play" panose="020B060402020202020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Play" panose="020B0604020202020204" charset="0"/>
              </a:rPr>
              <a:t>для</a:t>
            </a:r>
            <a:r>
              <a:rPr lang="en-US" sz="2000" i="1" dirty="0">
                <a:solidFill>
                  <a:schemeClr val="bg1"/>
                </a:solidFill>
                <a:latin typeface="Play" panose="020B060402020202020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Play" panose="020B0604020202020204" charset="0"/>
              </a:rPr>
              <a:t>пациентов</a:t>
            </a:r>
            <a:endParaRPr lang="en-US" sz="2000" i="1" dirty="0">
              <a:solidFill>
                <a:schemeClr val="bg1"/>
              </a:solidFill>
              <a:latin typeface="Play" panose="020B0604020202020204" charset="0"/>
            </a:endParaRPr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48CC7426-C808-4579-B914-3F600201E299}"/>
              </a:ext>
            </a:extLst>
          </p:cNvPr>
          <p:cNvSpPr/>
          <p:nvPr/>
        </p:nvSpPr>
        <p:spPr>
          <a:xfrm>
            <a:off x="3153313" y="4827511"/>
            <a:ext cx="3299103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47"/>
              </a:lnSpc>
              <a:buNone/>
            </a:pPr>
            <a:r>
              <a:rPr lang="ru-RU" sz="2800" b="1" spc="-78" dirty="0">
                <a:solidFill>
                  <a:schemeClr val="bg1"/>
                </a:solidFill>
                <a:latin typeface="Play" panose="020B0604020202020204" charset="0"/>
                <a:ea typeface="Inter" pitchFamily="34" charset="-122"/>
              </a:rPr>
              <a:t>Контроль заболевания</a:t>
            </a:r>
            <a:endParaRPr lang="en-US" sz="2800" dirty="0">
              <a:solidFill>
                <a:schemeClr val="bg1"/>
              </a:solidFill>
              <a:latin typeface="Play" panose="020B0604020202020204" charset="0"/>
            </a:endParaRPr>
          </a:p>
        </p:txBody>
      </p:sp>
      <p:sp>
        <p:nvSpPr>
          <p:cNvPr id="22" name="Text 18">
            <a:extLst>
              <a:ext uri="{FF2B5EF4-FFF2-40B4-BE49-F238E27FC236}">
                <a16:creationId xmlns:a16="http://schemas.microsoft.com/office/drawing/2014/main" id="{EDB7F56F-B3DA-4165-9EAA-623F0E95AE7C}"/>
              </a:ext>
            </a:extLst>
          </p:cNvPr>
          <p:cNvSpPr/>
          <p:nvPr/>
        </p:nvSpPr>
        <p:spPr>
          <a:xfrm>
            <a:off x="3145692" y="5188457"/>
            <a:ext cx="8118727" cy="8446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3325"/>
              </a:lnSpc>
            </a:pPr>
            <a:r>
              <a:rPr lang="ru-RU" sz="2000" i="1" dirty="0">
                <a:solidFill>
                  <a:srgbClr val="07F4C3"/>
                </a:solidFill>
                <a:latin typeface="Play" panose="020B0604020202020204" charset="0"/>
              </a:rPr>
              <a:t>осведомленность</a:t>
            </a:r>
            <a:r>
              <a:rPr lang="ru-RU" sz="2000" i="1" dirty="0">
                <a:solidFill>
                  <a:schemeClr val="bg1"/>
                </a:solidFill>
                <a:latin typeface="Play" panose="020B0604020202020204" charset="0"/>
              </a:rPr>
              <a:t> пациента </a:t>
            </a:r>
            <a:r>
              <a:rPr lang="ru-RU" sz="2000" i="1" dirty="0">
                <a:solidFill>
                  <a:srgbClr val="07F4C3"/>
                </a:solidFill>
                <a:latin typeface="Play" panose="020B0604020202020204" charset="0"/>
              </a:rPr>
              <a:t>о</a:t>
            </a:r>
            <a:r>
              <a:rPr lang="ru-RU" sz="2000" i="1" dirty="0">
                <a:solidFill>
                  <a:schemeClr val="bg1"/>
                </a:solidFill>
                <a:latin typeface="Play" panose="020B0604020202020204" charset="0"/>
              </a:rPr>
              <a:t> своем </a:t>
            </a:r>
            <a:r>
              <a:rPr lang="ru-RU" sz="2000" i="1" dirty="0">
                <a:solidFill>
                  <a:srgbClr val="07F4C3"/>
                </a:solidFill>
                <a:latin typeface="Play" panose="020B0604020202020204" charset="0"/>
              </a:rPr>
              <a:t>здоровье</a:t>
            </a:r>
            <a:r>
              <a:rPr lang="ru-RU" sz="2000" i="1" dirty="0">
                <a:solidFill>
                  <a:schemeClr val="bg1"/>
                </a:solidFill>
                <a:latin typeface="Play" panose="020B0604020202020204" charset="0"/>
              </a:rPr>
              <a:t>, </a:t>
            </a:r>
            <a:r>
              <a:rPr lang="ru-RU" sz="2000" i="1" dirty="0">
                <a:solidFill>
                  <a:srgbClr val="07F4C3"/>
                </a:solidFill>
                <a:latin typeface="Play" panose="020B0604020202020204" charset="0"/>
              </a:rPr>
              <a:t>контроль</a:t>
            </a:r>
            <a:r>
              <a:rPr lang="ru-RU" sz="2000" i="1" dirty="0">
                <a:solidFill>
                  <a:schemeClr val="bg1"/>
                </a:solidFill>
                <a:latin typeface="Play" panose="020B0604020202020204" charset="0"/>
              </a:rPr>
              <a:t> и </a:t>
            </a:r>
            <a:r>
              <a:rPr lang="ru-RU" sz="2000" i="1" dirty="0">
                <a:solidFill>
                  <a:srgbClr val="07F4C3"/>
                </a:solidFill>
                <a:latin typeface="Play" panose="020B0604020202020204" charset="0"/>
              </a:rPr>
              <a:t>предупреждение</a:t>
            </a:r>
            <a:r>
              <a:rPr lang="ru-RU" sz="2000" i="1" dirty="0">
                <a:solidFill>
                  <a:schemeClr val="bg1"/>
                </a:solidFill>
                <a:latin typeface="Play" panose="020B0604020202020204" charset="0"/>
              </a:rPr>
              <a:t> развития заболевания</a:t>
            </a:r>
            <a:endParaRPr lang="en-US" sz="2000" i="1" dirty="0">
              <a:solidFill>
                <a:schemeClr val="bg1"/>
              </a:solidFill>
              <a:latin typeface="Play" panose="020B0604020202020204" charset="0"/>
            </a:endParaRPr>
          </a:p>
        </p:txBody>
      </p:sp>
      <p:sp>
        <p:nvSpPr>
          <p:cNvPr id="27" name="Text 16">
            <a:extLst>
              <a:ext uri="{FF2B5EF4-FFF2-40B4-BE49-F238E27FC236}">
                <a16:creationId xmlns:a16="http://schemas.microsoft.com/office/drawing/2014/main" id="{C5AB5E2E-D603-4D28-9B37-F2CE1F8B8980}"/>
              </a:ext>
            </a:extLst>
          </p:cNvPr>
          <p:cNvSpPr/>
          <p:nvPr/>
        </p:nvSpPr>
        <p:spPr>
          <a:xfrm>
            <a:off x="2279311" y="3791124"/>
            <a:ext cx="249198" cy="494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97"/>
              </a:lnSpc>
              <a:buNone/>
            </a:pPr>
            <a:r>
              <a:rPr lang="en-US" sz="3117" b="1" kern="0" spc="-94" dirty="0">
                <a:solidFill>
                  <a:schemeClr val="bg1"/>
                </a:solidFill>
                <a:latin typeface="Play" panose="020B0604020202020204" charset="0"/>
                <a:ea typeface="Inter" pitchFamily="34" charset="-122"/>
                <a:cs typeface="Inter" pitchFamily="34" charset="-120"/>
              </a:rPr>
              <a:t>3</a:t>
            </a:r>
            <a:endParaRPr lang="en-US" sz="3117" dirty="0">
              <a:solidFill>
                <a:schemeClr val="bg1"/>
              </a:solidFill>
              <a:latin typeface="Pl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387837"/>
      </p:ext>
    </p:extLst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549</Words>
  <Application>Microsoft Office PowerPoint</Application>
  <PresentationFormat>Широкоэкранный</PresentationFormat>
  <Paragraphs>151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Calibri</vt:lpstr>
      <vt:lpstr>Play</vt:lpstr>
      <vt:lpstr>Arial</vt:lpstr>
      <vt:lpstr>Специальное оформление</vt:lpstr>
      <vt:lpstr>1_Тема Office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ALFA</dc:creator>
  <cp:lastModifiedBy>Nikita Bushuev</cp:lastModifiedBy>
  <cp:revision>136</cp:revision>
  <dcterms:modified xsi:type="dcterms:W3CDTF">2024-05-20T13:09:14Z</dcterms:modified>
</cp:coreProperties>
</file>